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0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View1</a:t>
            </a:r>
          </a:p>
        </p:txBody>
      </p:sp>
    </p:spTree>
    <p:extLst>
      <p:ext uri="{BB962C8B-B14F-4D97-AF65-F5344CB8AC3E}">
        <p14:creationId xmlns:p14="http://schemas.microsoft.com/office/powerpoint/2010/main" val="27692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92925" y="711792"/>
            <a:ext cx="8911687" cy="899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Obiectiv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1611682"/>
            <a:ext cx="8915400" cy="8481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Oferirea unei interfete prietenoase prin care utilizatorul poate completa o fisa a cerintelor, ce va servi ca data de intrare pentru aplicatie.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3905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1643"/>
          </a:xfrm>
        </p:spPr>
        <p:txBody>
          <a:bodyPr>
            <a:normAutofit fontScale="90000"/>
          </a:bodyPr>
          <a:lstStyle/>
          <a:p>
            <a:r>
              <a:rPr lang="en-US" err="1"/>
              <a:t>Etape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24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/>
              <a:t>Mock-ups</a:t>
            </a:r>
          </a:p>
          <a:p>
            <a:r>
              <a:rPr lang="en-US" sz="2400" err="1"/>
              <a:t>Structura</a:t>
            </a:r>
            <a:r>
              <a:rPr lang="en-US" sz="2400"/>
              <a:t> HTML</a:t>
            </a:r>
          </a:p>
          <a:p>
            <a:r>
              <a:rPr lang="en-US" sz="2400" err="1"/>
              <a:t>Dezvoltarea</a:t>
            </a:r>
            <a:endParaRPr lang="en-US" sz="24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44909" y="356980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smtClean="0"/>
              <a:t>Tehnologii</a:t>
            </a:r>
            <a:br>
              <a:rPr lang="en-US" sz="3200" smtClean="0"/>
            </a:br>
            <a:endParaRPr lang="en-US" sz="32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78982" y="4365316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HTML</a:t>
            </a:r>
          </a:p>
          <a:p>
            <a:r>
              <a:rPr lang="en-US" sz="2400" smtClean="0"/>
              <a:t>CSS</a:t>
            </a:r>
          </a:p>
          <a:p>
            <a:r>
              <a:rPr lang="en-US" sz="2400" smtClean="0"/>
              <a:t>Javascript / JQuery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565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17353" y="714398"/>
            <a:ext cx="8911687" cy="661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err="1"/>
              <a:t>Provocari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13640" y="1562537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err="1"/>
              <a:t>Oferirea</a:t>
            </a:r>
            <a:r>
              <a:rPr lang="en-US" sz="2400"/>
              <a:t> </a:t>
            </a:r>
            <a:r>
              <a:rPr lang="en-US" sz="2400" err="1"/>
              <a:t>unei</a:t>
            </a:r>
            <a:r>
              <a:rPr lang="en-US" sz="2400"/>
              <a:t> </a:t>
            </a:r>
            <a:r>
              <a:rPr lang="en-US" sz="2400" err="1"/>
              <a:t>cantitati</a:t>
            </a:r>
            <a:r>
              <a:rPr lang="en-US" sz="2400"/>
              <a:t> </a:t>
            </a:r>
            <a:r>
              <a:rPr lang="en-US" sz="2400" err="1"/>
              <a:t>mari</a:t>
            </a:r>
            <a:r>
              <a:rPr lang="en-US" sz="2400"/>
              <a:t> de </a:t>
            </a:r>
            <a:r>
              <a:rPr lang="en-US" sz="2400" err="1"/>
              <a:t>informatie</a:t>
            </a:r>
            <a:r>
              <a:rPr lang="en-US" sz="2400"/>
              <a:t>, </a:t>
            </a:r>
            <a:r>
              <a:rPr lang="en-US" sz="2400" err="1"/>
              <a:t>fara</a:t>
            </a:r>
            <a:r>
              <a:rPr lang="en-US" sz="2400"/>
              <a:t> ca </a:t>
            </a:r>
            <a:r>
              <a:rPr lang="en-US" sz="2400" err="1"/>
              <a:t>aceasta</a:t>
            </a:r>
            <a:r>
              <a:rPr lang="en-US" sz="2400"/>
              <a:t> </a:t>
            </a:r>
            <a:r>
              <a:rPr lang="en-US" sz="2400" err="1"/>
              <a:t>sa</a:t>
            </a:r>
            <a:r>
              <a:rPr lang="en-US" sz="2400"/>
              <a:t> fie </a:t>
            </a:r>
            <a:r>
              <a:rPr lang="en-US" sz="2400" i="1"/>
              <a:t>overwhelming</a:t>
            </a:r>
            <a:r>
              <a:rPr lang="en-US" sz="2400"/>
              <a:t> </a:t>
            </a:r>
            <a:r>
              <a:rPr lang="en-US" sz="2400" err="1"/>
              <a:t>pentru</a:t>
            </a:r>
            <a:r>
              <a:rPr lang="en-US" sz="2400"/>
              <a:t> </a:t>
            </a:r>
            <a:r>
              <a:rPr lang="en-US" sz="2400" err="1"/>
              <a:t>utilizator</a:t>
            </a:r>
            <a:r>
              <a:rPr lang="en-US" sz="2400"/>
              <a:t>.</a:t>
            </a:r>
          </a:p>
          <a:p>
            <a:r>
              <a:rPr lang="en-US" sz="2400" err="1"/>
              <a:t>Distribuirea</a:t>
            </a:r>
            <a:r>
              <a:rPr lang="en-US" sz="2400"/>
              <a:t> </a:t>
            </a:r>
            <a:r>
              <a:rPr lang="en-US" sz="2400" err="1"/>
              <a:t>sarcinilor</a:t>
            </a:r>
            <a:r>
              <a:rPr lang="en-US" sz="2400"/>
              <a:t> – 8 </a:t>
            </a:r>
            <a:r>
              <a:rPr lang="en-US" sz="2400" err="1"/>
              <a:t>persoane</a:t>
            </a:r>
            <a:r>
              <a:rPr lang="en-US" sz="2400"/>
              <a:t> la o </a:t>
            </a:r>
            <a:r>
              <a:rPr lang="en-US" sz="2400" err="1"/>
              <a:t>singura</a:t>
            </a:r>
            <a:r>
              <a:rPr lang="en-US" sz="2400"/>
              <a:t> </a:t>
            </a:r>
            <a:r>
              <a:rPr lang="en-US" sz="2400" err="1"/>
              <a:t>pagina</a:t>
            </a:r>
            <a:r>
              <a:rPr lang="en-US" sz="2400"/>
              <a:t> </a:t>
            </a:r>
            <a:r>
              <a:rPr lang="ro-RO" sz="2400" smtClean="0"/>
              <a:t>HTML</a:t>
            </a:r>
            <a:r>
              <a:rPr lang="en-US" sz="2400" smtClean="0"/>
              <a:t>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609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340" y="624110"/>
            <a:ext cx="3400272" cy="1280890"/>
          </a:xfrm>
        </p:spPr>
        <p:txBody>
          <a:bodyPr/>
          <a:lstStyle/>
          <a:p>
            <a:r>
              <a:rPr lang="en-US" err="1"/>
              <a:t>Solutii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312" y="1565179"/>
            <a:ext cx="4047466" cy="3777622"/>
          </a:xfrm>
        </p:spPr>
        <p:txBody>
          <a:bodyPr>
            <a:normAutofit/>
          </a:bodyPr>
          <a:lstStyle/>
          <a:p>
            <a:r>
              <a:rPr lang="en-US" sz="2400" err="1"/>
              <a:t>Structurarea</a:t>
            </a:r>
            <a:r>
              <a:rPr lang="en-US" sz="2400"/>
              <a:t> </a:t>
            </a:r>
            <a:r>
              <a:rPr lang="en-US" sz="2400" err="1"/>
              <a:t>interfetei</a:t>
            </a:r>
            <a:r>
              <a:rPr lang="en-US" sz="2400"/>
              <a:t> in </a:t>
            </a:r>
            <a:r>
              <a:rPr lang="en-US" sz="2400" err="1"/>
              <a:t>sectiuni</a:t>
            </a:r>
            <a:r>
              <a:rPr lang="en-US" sz="2400"/>
              <a:t> </a:t>
            </a:r>
            <a:r>
              <a:rPr lang="en-US" sz="2400" err="1"/>
              <a:t>expandabile</a:t>
            </a:r>
            <a:r>
              <a:rPr lang="en-US" sz="2400"/>
              <a:t>, </a:t>
            </a:r>
            <a:r>
              <a:rPr lang="en-US" sz="2400" err="1"/>
              <a:t>ce</a:t>
            </a:r>
            <a:r>
              <a:rPr lang="en-US" sz="2400"/>
              <a:t> pot fi </a:t>
            </a:r>
            <a:r>
              <a:rPr lang="en-US" sz="2400" err="1"/>
              <a:t>usor</a:t>
            </a:r>
            <a:r>
              <a:rPr lang="en-US" sz="2400"/>
              <a:t> </a:t>
            </a:r>
            <a:r>
              <a:rPr lang="en-US" sz="2400" err="1"/>
              <a:t>accesate</a:t>
            </a:r>
            <a:r>
              <a:rPr lang="en-US" sz="2400"/>
              <a:t> de </a:t>
            </a:r>
            <a:r>
              <a:rPr lang="en-US" sz="2400" err="1"/>
              <a:t>catre</a:t>
            </a:r>
            <a:r>
              <a:rPr lang="en-US" sz="2400"/>
              <a:t> </a:t>
            </a:r>
            <a:r>
              <a:rPr lang="en-US" sz="2400" err="1"/>
              <a:t>utilizator</a:t>
            </a:r>
            <a:r>
              <a:rPr lang="en-US" sz="240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8715" r="5587" b="6779"/>
          <a:stretch/>
        </p:blipFill>
        <p:spPr>
          <a:xfrm>
            <a:off x="187890" y="663880"/>
            <a:ext cx="7614266" cy="54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340" y="624110"/>
            <a:ext cx="3400272" cy="1280890"/>
          </a:xfrm>
        </p:spPr>
        <p:txBody>
          <a:bodyPr/>
          <a:lstStyle/>
          <a:p>
            <a:r>
              <a:rPr lang="en-US" err="1"/>
              <a:t>Solutii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7312" y="1565179"/>
            <a:ext cx="4047466" cy="3777622"/>
          </a:xfrm>
        </p:spPr>
        <p:txBody>
          <a:bodyPr>
            <a:normAutofit/>
          </a:bodyPr>
          <a:lstStyle/>
          <a:p>
            <a:r>
              <a:rPr lang="en-US" sz="2400"/>
              <a:t>Structurarea interfetei in sectiuni expandabile, ce pot fi usor accesate de catre utilizator.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" b="3521"/>
          <a:stretch/>
        </p:blipFill>
        <p:spPr>
          <a:xfrm>
            <a:off x="171185" y="599058"/>
            <a:ext cx="7419211" cy="570153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77312" y="3318823"/>
            <a:ext cx="404746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smtClean="0"/>
              <a:t>Adaugarea unor pop-up-uri pentru a reduce dimensiunea paginii principale.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936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834" y="624110"/>
            <a:ext cx="3400272" cy="1280890"/>
          </a:xfrm>
        </p:spPr>
        <p:txBody>
          <a:bodyPr/>
          <a:lstStyle/>
          <a:p>
            <a:r>
              <a:rPr lang="en-US" err="1"/>
              <a:t>Solutii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805" y="1565179"/>
            <a:ext cx="6540139" cy="1929583"/>
          </a:xfrm>
        </p:spPr>
        <p:txBody>
          <a:bodyPr>
            <a:normAutofit/>
          </a:bodyPr>
          <a:lstStyle/>
          <a:p>
            <a:r>
              <a:rPr lang="ro-RO" sz="2400" smtClean="0"/>
              <a:t>Im</a:t>
            </a:r>
            <a:r>
              <a:rPr lang="en-US" sz="2400" smtClean="0"/>
              <a:t>partirea formularului in module usor de administrat</a:t>
            </a:r>
            <a:endParaRPr lang="en-US" sz="2400"/>
          </a:p>
        </p:txBody>
      </p:sp>
      <p:pic>
        <p:nvPicPr>
          <p:cNvPr id="1026" name="Picture 2" descr="http://puu.sh/pmfLg/1be8e2ad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12" y="1565179"/>
            <a:ext cx="3714967" cy="498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9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0834" y="624110"/>
            <a:ext cx="3400272" cy="1280890"/>
          </a:xfrm>
        </p:spPr>
        <p:txBody>
          <a:bodyPr/>
          <a:lstStyle/>
          <a:p>
            <a:r>
              <a:rPr lang="en-US" err="1"/>
              <a:t>Solutii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805" y="1565179"/>
            <a:ext cx="6540139" cy="1929583"/>
          </a:xfrm>
        </p:spPr>
        <p:txBody>
          <a:bodyPr>
            <a:normAutofit/>
          </a:bodyPr>
          <a:lstStyle/>
          <a:p>
            <a:r>
              <a:rPr lang="ro-RO" sz="2400" smtClean="0"/>
              <a:t>Im</a:t>
            </a:r>
            <a:r>
              <a:rPr lang="en-US" sz="2400" smtClean="0"/>
              <a:t>partirea formularului in module usor de administrat</a:t>
            </a:r>
            <a:endParaRPr lang="en-US" sz="2400"/>
          </a:p>
        </p:txBody>
      </p:sp>
      <p:pic>
        <p:nvPicPr>
          <p:cNvPr id="3074" name="Picture 2" descr="http://puu.sh/pmfRJ/48cadd48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0" y="1565179"/>
            <a:ext cx="4117073" cy="42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670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2A2A2A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</TotalTime>
  <Words>125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View1</vt:lpstr>
      <vt:lpstr>PowerPoint Presentation</vt:lpstr>
      <vt:lpstr>Etape </vt:lpstr>
      <vt:lpstr>PowerPoint Presentation</vt:lpstr>
      <vt:lpstr>Solutii</vt:lpstr>
      <vt:lpstr>Solutii</vt:lpstr>
      <vt:lpstr>Solutii</vt:lpstr>
      <vt:lpstr>Solutii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View1</dc:title>
  <dc:creator>Radu</dc:creator>
  <cp:lastModifiedBy>Tea</cp:lastModifiedBy>
  <cp:revision>23</cp:revision>
  <dcterms:created xsi:type="dcterms:W3CDTF">2016-06-09T06:47:37Z</dcterms:created>
  <dcterms:modified xsi:type="dcterms:W3CDTF">2016-06-09T08:00:51Z</dcterms:modified>
</cp:coreProperties>
</file>