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6" r:id="rId2"/>
  </p:sldMasterIdLst>
  <p:notesMasterIdLst>
    <p:notesMasterId r:id="rId19"/>
  </p:notesMasterIdLst>
  <p:sldIdLst>
    <p:sldId id="256" r:id="rId3"/>
    <p:sldId id="346" r:id="rId4"/>
    <p:sldId id="319" r:id="rId5"/>
    <p:sldId id="350" r:id="rId6"/>
    <p:sldId id="354" r:id="rId7"/>
    <p:sldId id="351" r:id="rId8"/>
    <p:sldId id="352" r:id="rId9"/>
    <p:sldId id="348" r:id="rId10"/>
    <p:sldId id="316" r:id="rId11"/>
    <p:sldId id="318" r:id="rId12"/>
    <p:sldId id="349" r:id="rId13"/>
    <p:sldId id="314" r:id="rId14"/>
    <p:sldId id="344" r:id="rId15"/>
    <p:sldId id="345" r:id="rId16"/>
    <p:sldId id="340" r:id="rId17"/>
    <p:sldId id="331"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hronicle Display Black" pitchFamily="50" charset="0"/>
      <p:regular r:id="rId24"/>
    </p:embeddedFont>
    <p:embeddedFont>
      <p:font typeface="Lato" panose="020F0502020204030203" pitchFamily="34" charset="0"/>
      <p:regular r:id="rId25"/>
      <p:bold r:id="rId26"/>
      <p:italic r:id="rId27"/>
      <p:boldItalic r:id="rId28"/>
    </p:embeddedFont>
    <p:embeddedFont>
      <p:font typeface="Montserrat ExtraBold" panose="00000900000000000000" pitchFamily="2" charset="0"/>
      <p:bold r:id="rId29"/>
      <p:boldItalic r:id="rId30"/>
    </p:embeddedFont>
    <p:embeddedFont>
      <p:font typeface="Roboto Condensed Light" panose="02000000000000000000" pitchFamily="2" charset="0"/>
      <p:regular r:id="rId31"/>
      <p:bold r:id="rId32"/>
      <p:italic r:id="rId33"/>
      <p:boldItalic r:id="rId34"/>
    </p:embeddedFont>
    <p:embeddedFont>
      <p:font typeface="Staatliches"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car Pitcho" initials="OP" lastIdx="8" clrIdx="0">
    <p:extLst>
      <p:ext uri="{19B8F6BF-5375-455C-9EA6-DF929625EA0E}">
        <p15:presenceInfo xmlns:p15="http://schemas.microsoft.com/office/powerpoint/2012/main" userId="dd187b822f93cc61" providerId="Windows Live"/>
      </p:ext>
    </p:extLst>
  </p:cmAuthor>
  <p:cmAuthor id="2" name="Vincent Yuan" initials="VY" lastIdx="9" clrIdx="1">
    <p:extLst>
      <p:ext uri="{19B8F6BF-5375-455C-9EA6-DF929625EA0E}">
        <p15:presenceInfo xmlns:p15="http://schemas.microsoft.com/office/powerpoint/2012/main" userId="ba35f78509dad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CC010"/>
    <a:srgbClr val="FCBF49"/>
    <a:srgbClr val="003049"/>
    <a:srgbClr val="FFFFFF"/>
    <a:srgbClr val="EFEFEF"/>
    <a:srgbClr val="0069B9"/>
    <a:srgbClr val="0960AE"/>
    <a:srgbClr val="FF00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4E41A-B3E7-406D-AEE0-65BD1FAE43B9}" v="191" dt="2022-03-24T18:43:44.618"/>
    <p1510:client id="{404121AB-57F3-482B-A311-D5C21ECA6C63}" v="6" dt="2022-03-24T17:18:38.759"/>
    <p1510:client id="{CCA42BCA-B8D5-449E-A6E7-12AB0665871B}" v="3386" dt="2022-03-25T08:03:52.081"/>
    <p1510:client id="{DADCCA38-B927-4DAD-81C7-2619E43E2B3B}" v="10" dt="2022-03-24T18:15:15.416"/>
    <p1510:client id="{E6D6779A-13F0-4640-8B5F-249D083DCA99}" v="21" dt="2022-03-24T17:17:35.601"/>
  </p1510:revLst>
</p1510:revInfo>
</file>

<file path=ppt/tableStyles.xml><?xml version="1.0" encoding="utf-8"?>
<a:tblStyleLst xmlns:a="http://schemas.openxmlformats.org/drawingml/2006/main" def="{B83EF14A-1AA7-4139-920D-B2087EE3583A}">
  <a:tblStyle styleId="{B83EF14A-1AA7-4139-920D-B2087EE358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0" autoAdjust="0"/>
  </p:normalViewPr>
  <p:slideViewPr>
    <p:cSldViewPr snapToGrid="0">
      <p:cViewPr varScale="1">
        <p:scale>
          <a:sx n="94" d="100"/>
          <a:sy n="94" d="100"/>
        </p:scale>
        <p:origin x="446" y="67"/>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font" Target="fonts/font15.fntdata"/><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otte Beck" userId="58f6c6a34d1fc7f5" providerId="LiveId" clId="{1FF18976-8D6D-4372-9CF4-EEBBD260D5B1}"/>
    <pc:docChg chg="undo custSel modSld">
      <pc:chgData name="Charlotte Beck" userId="58f6c6a34d1fc7f5" providerId="LiveId" clId="{1FF18976-8D6D-4372-9CF4-EEBBD260D5B1}" dt="2022-03-25T07:35:30.400" v="369" actId="313"/>
      <pc:docMkLst>
        <pc:docMk/>
      </pc:docMkLst>
      <pc:sldChg chg="modSp mod">
        <pc:chgData name="Charlotte Beck" userId="58f6c6a34d1fc7f5" providerId="LiveId" clId="{1FF18976-8D6D-4372-9CF4-EEBBD260D5B1}" dt="2022-03-25T07:35:30.400" v="369" actId="313"/>
        <pc:sldMkLst>
          <pc:docMk/>
          <pc:sldMk cId="1269265295" sldId="314"/>
        </pc:sldMkLst>
        <pc:spChg chg="mod">
          <ac:chgData name="Charlotte Beck" userId="58f6c6a34d1fc7f5" providerId="LiveId" clId="{1FF18976-8D6D-4372-9CF4-EEBBD260D5B1}" dt="2022-03-25T07:18:16.892" v="159"/>
          <ac:spMkLst>
            <pc:docMk/>
            <pc:sldMk cId="1269265295" sldId="314"/>
            <ac:spMk id="2" creationId="{D15527FB-936A-4D3F-8DBA-2088094D6990}"/>
          </ac:spMkLst>
        </pc:spChg>
        <pc:spChg chg="mod">
          <ac:chgData name="Charlotte Beck" userId="58f6c6a34d1fc7f5" providerId="LiveId" clId="{1FF18976-8D6D-4372-9CF4-EEBBD260D5B1}" dt="2022-03-25T07:35:30.400" v="369" actId="313"/>
          <ac:spMkLst>
            <pc:docMk/>
            <pc:sldMk cId="1269265295" sldId="314"/>
            <ac:spMk id="3" creationId="{FB73CB75-2D05-4711-8B1F-7222FD4BD35F}"/>
          </ac:spMkLst>
        </pc:spChg>
        <pc:spChg chg="mod">
          <ac:chgData name="Charlotte Beck" userId="58f6c6a34d1fc7f5" providerId="LiveId" clId="{1FF18976-8D6D-4372-9CF4-EEBBD260D5B1}" dt="2022-03-25T07:34:37.957" v="332" actId="14100"/>
          <ac:spMkLst>
            <pc:docMk/>
            <pc:sldMk cId="1269265295" sldId="314"/>
            <ac:spMk id="8" creationId="{067E7D94-C520-47B3-B247-24F2AB4B6309}"/>
          </ac:spMkLst>
        </pc:spChg>
        <pc:graphicFrameChg chg="mod modGraphic">
          <ac:chgData name="Charlotte Beck" userId="58f6c6a34d1fc7f5" providerId="LiveId" clId="{1FF18976-8D6D-4372-9CF4-EEBBD260D5B1}" dt="2022-03-25T07:34:32.306" v="330" actId="1035"/>
          <ac:graphicFrameMkLst>
            <pc:docMk/>
            <pc:sldMk cId="1269265295" sldId="314"/>
            <ac:graphicFrameMk id="4" creationId="{6520C449-C85A-4405-801F-1CAED67CCF90}"/>
          </ac:graphicFrameMkLst>
        </pc:graphicFrameChg>
      </pc:sldChg>
      <pc:sldChg chg="modSp">
        <pc:chgData name="Charlotte Beck" userId="58f6c6a34d1fc7f5" providerId="LiveId" clId="{1FF18976-8D6D-4372-9CF4-EEBBD260D5B1}" dt="2022-03-25T07:18:16.892" v="159"/>
        <pc:sldMkLst>
          <pc:docMk/>
          <pc:sldMk cId="2868724277" sldId="315"/>
        </pc:sldMkLst>
        <pc:spChg chg="mod">
          <ac:chgData name="Charlotte Beck" userId="58f6c6a34d1fc7f5" providerId="LiveId" clId="{1FF18976-8D6D-4372-9CF4-EEBBD260D5B1}" dt="2022-03-25T07:18:16.892" v="159"/>
          <ac:spMkLst>
            <pc:docMk/>
            <pc:sldMk cId="2868724277" sldId="315"/>
            <ac:spMk id="2" creationId="{18C87E9B-B0BD-463D-B411-567FBE6F58A2}"/>
          </ac:spMkLst>
        </pc:spChg>
      </pc:sldChg>
      <pc:sldChg chg="modSp">
        <pc:chgData name="Charlotte Beck" userId="58f6c6a34d1fc7f5" providerId="LiveId" clId="{1FF18976-8D6D-4372-9CF4-EEBBD260D5B1}" dt="2022-03-25T07:18:16.892" v="159"/>
        <pc:sldMkLst>
          <pc:docMk/>
          <pc:sldMk cId="449973715" sldId="316"/>
        </pc:sldMkLst>
        <pc:spChg chg="mod">
          <ac:chgData name="Charlotte Beck" userId="58f6c6a34d1fc7f5" providerId="LiveId" clId="{1FF18976-8D6D-4372-9CF4-EEBBD260D5B1}" dt="2022-03-25T07:18:16.892" v="159"/>
          <ac:spMkLst>
            <pc:docMk/>
            <pc:sldMk cId="449973715" sldId="316"/>
            <ac:spMk id="2" creationId="{8C54F064-EC77-4899-9F7A-F160B061BDD6}"/>
          </ac:spMkLst>
        </pc:spChg>
        <pc:spChg chg="mod">
          <ac:chgData name="Charlotte Beck" userId="58f6c6a34d1fc7f5" providerId="LiveId" clId="{1FF18976-8D6D-4372-9CF4-EEBBD260D5B1}" dt="2022-03-25T07:18:16.892" v="159"/>
          <ac:spMkLst>
            <pc:docMk/>
            <pc:sldMk cId="449973715" sldId="316"/>
            <ac:spMk id="8" creationId="{574C8C81-E848-42DF-A43C-682B0EDF220A}"/>
          </ac:spMkLst>
        </pc:spChg>
      </pc:sldChg>
      <pc:sldChg chg="modSp">
        <pc:chgData name="Charlotte Beck" userId="58f6c6a34d1fc7f5" providerId="LiveId" clId="{1FF18976-8D6D-4372-9CF4-EEBBD260D5B1}" dt="2022-03-25T07:18:16.892" v="159"/>
        <pc:sldMkLst>
          <pc:docMk/>
          <pc:sldMk cId="3873355019" sldId="318"/>
        </pc:sldMkLst>
        <pc:spChg chg="mod">
          <ac:chgData name="Charlotte Beck" userId="58f6c6a34d1fc7f5" providerId="LiveId" clId="{1FF18976-8D6D-4372-9CF4-EEBBD260D5B1}" dt="2022-03-25T07:18:16.892" v="159"/>
          <ac:spMkLst>
            <pc:docMk/>
            <pc:sldMk cId="3873355019" sldId="318"/>
            <ac:spMk id="2" creationId="{8C54F064-EC77-4899-9F7A-F160B061BDD6}"/>
          </ac:spMkLst>
        </pc:spChg>
        <pc:spChg chg="mod">
          <ac:chgData name="Charlotte Beck" userId="58f6c6a34d1fc7f5" providerId="LiveId" clId="{1FF18976-8D6D-4372-9CF4-EEBBD260D5B1}" dt="2022-03-25T07:18:16.892" v="159"/>
          <ac:spMkLst>
            <pc:docMk/>
            <pc:sldMk cId="3873355019" sldId="318"/>
            <ac:spMk id="3" creationId="{84B84738-578B-4A82-B8F2-9C0D9F1C2602}"/>
          </ac:spMkLst>
        </pc:spChg>
      </pc:sldChg>
      <pc:sldChg chg="addSp modSp mod">
        <pc:chgData name="Charlotte Beck" userId="58f6c6a34d1fc7f5" providerId="LiveId" clId="{1FF18976-8D6D-4372-9CF4-EEBBD260D5B1}" dt="2022-03-25T07:18:16.892" v="159"/>
        <pc:sldMkLst>
          <pc:docMk/>
          <pc:sldMk cId="2709540564" sldId="319"/>
        </pc:sldMkLst>
        <pc:spChg chg="mod">
          <ac:chgData name="Charlotte Beck" userId="58f6c6a34d1fc7f5" providerId="LiveId" clId="{1FF18976-8D6D-4372-9CF4-EEBBD260D5B1}" dt="2022-03-25T07:18:16.892" v="159"/>
          <ac:spMkLst>
            <pc:docMk/>
            <pc:sldMk cId="2709540564" sldId="319"/>
            <ac:spMk id="2" creationId="{0152595B-ACE9-4D3F-91D9-C8AB1C22550E}"/>
          </ac:spMkLst>
        </pc:spChg>
        <pc:spChg chg="mod">
          <ac:chgData name="Charlotte Beck" userId="58f6c6a34d1fc7f5" providerId="LiveId" clId="{1FF18976-8D6D-4372-9CF4-EEBBD260D5B1}" dt="2022-03-25T07:11:10.283" v="87" actId="1036"/>
          <ac:spMkLst>
            <pc:docMk/>
            <pc:sldMk cId="2709540564" sldId="319"/>
            <ac:spMk id="3" creationId="{B8060C89-D118-44C3-9A09-2E2B73BE53E4}"/>
          </ac:spMkLst>
        </pc:spChg>
        <pc:spChg chg="mod">
          <ac:chgData name="Charlotte Beck" userId="58f6c6a34d1fc7f5" providerId="LiveId" clId="{1FF18976-8D6D-4372-9CF4-EEBBD260D5B1}" dt="2022-03-25T07:18:16.892" v="159"/>
          <ac:spMkLst>
            <pc:docMk/>
            <pc:sldMk cId="2709540564" sldId="319"/>
            <ac:spMk id="5" creationId="{81D48F42-81A4-419F-A2EE-6D0EF4322625}"/>
          </ac:spMkLst>
        </pc:spChg>
        <pc:spChg chg="mod">
          <ac:chgData name="Charlotte Beck" userId="58f6c6a34d1fc7f5" providerId="LiveId" clId="{1FF18976-8D6D-4372-9CF4-EEBBD260D5B1}" dt="2022-03-25T07:11:10.283" v="87" actId="1036"/>
          <ac:spMkLst>
            <pc:docMk/>
            <pc:sldMk cId="2709540564" sldId="319"/>
            <ac:spMk id="15" creationId="{79E00289-4E45-4316-BA86-71E5453B5C5F}"/>
          </ac:spMkLst>
        </pc:spChg>
        <pc:spChg chg="mod">
          <ac:chgData name="Charlotte Beck" userId="58f6c6a34d1fc7f5" providerId="LiveId" clId="{1FF18976-8D6D-4372-9CF4-EEBBD260D5B1}" dt="2022-03-25T07:11:52.074" v="91" actId="20577"/>
          <ac:spMkLst>
            <pc:docMk/>
            <pc:sldMk cId="2709540564" sldId="319"/>
            <ac:spMk id="16" creationId="{768E6332-3C38-4080-8A03-8288FD36C46A}"/>
          </ac:spMkLst>
        </pc:spChg>
        <pc:spChg chg="mod">
          <ac:chgData name="Charlotte Beck" userId="58f6c6a34d1fc7f5" providerId="LiveId" clId="{1FF18976-8D6D-4372-9CF4-EEBBD260D5B1}" dt="2022-03-25T07:11:10.283" v="87" actId="1036"/>
          <ac:spMkLst>
            <pc:docMk/>
            <pc:sldMk cId="2709540564" sldId="319"/>
            <ac:spMk id="26" creationId="{CA56045B-A22E-4331-93A8-2F837F389373}"/>
          </ac:spMkLst>
        </pc:spChg>
        <pc:spChg chg="mod">
          <ac:chgData name="Charlotte Beck" userId="58f6c6a34d1fc7f5" providerId="LiveId" clId="{1FF18976-8D6D-4372-9CF4-EEBBD260D5B1}" dt="2022-03-25T07:10:49.262" v="53" actId="571"/>
          <ac:spMkLst>
            <pc:docMk/>
            <pc:sldMk cId="2709540564" sldId="319"/>
            <ac:spMk id="33" creationId="{7834AC3C-04C2-44FB-BE1E-44960EDA1F03}"/>
          </ac:spMkLst>
        </pc:spChg>
        <pc:spChg chg="mod">
          <ac:chgData name="Charlotte Beck" userId="58f6c6a34d1fc7f5" providerId="LiveId" clId="{1FF18976-8D6D-4372-9CF4-EEBBD260D5B1}" dt="2022-03-25T07:10:49.262" v="53" actId="571"/>
          <ac:spMkLst>
            <pc:docMk/>
            <pc:sldMk cId="2709540564" sldId="319"/>
            <ac:spMk id="35" creationId="{9990D972-DFE8-4B0E-833A-606AC07A81A5}"/>
          </ac:spMkLst>
        </pc:spChg>
        <pc:spChg chg="mod">
          <ac:chgData name="Charlotte Beck" userId="58f6c6a34d1fc7f5" providerId="LiveId" clId="{1FF18976-8D6D-4372-9CF4-EEBBD260D5B1}" dt="2022-03-25T07:10:49.262" v="53" actId="571"/>
          <ac:spMkLst>
            <pc:docMk/>
            <pc:sldMk cId="2709540564" sldId="319"/>
            <ac:spMk id="36" creationId="{7B0F095C-3CD0-4F04-8056-C75C362128EC}"/>
          </ac:spMkLst>
        </pc:spChg>
        <pc:spChg chg="mod">
          <ac:chgData name="Charlotte Beck" userId="58f6c6a34d1fc7f5" providerId="LiveId" clId="{1FF18976-8D6D-4372-9CF4-EEBBD260D5B1}" dt="2022-03-25T07:10:49.262" v="53" actId="571"/>
          <ac:spMkLst>
            <pc:docMk/>
            <pc:sldMk cId="2709540564" sldId="319"/>
            <ac:spMk id="37" creationId="{C7EC482E-BFB3-4AC7-8780-B86C0FDCA087}"/>
          </ac:spMkLst>
        </pc:spChg>
        <pc:spChg chg="add mod">
          <ac:chgData name="Charlotte Beck" userId="58f6c6a34d1fc7f5" providerId="LiveId" clId="{1FF18976-8D6D-4372-9CF4-EEBBD260D5B1}" dt="2022-03-25T07:10:49.262" v="53" actId="571"/>
          <ac:spMkLst>
            <pc:docMk/>
            <pc:sldMk cId="2709540564" sldId="319"/>
            <ac:spMk id="38" creationId="{61280AC1-6E99-4402-AD3A-98E59ACE2A3E}"/>
          </ac:spMkLst>
        </pc:spChg>
        <pc:spChg chg="add mod">
          <ac:chgData name="Charlotte Beck" userId="58f6c6a34d1fc7f5" providerId="LiveId" clId="{1FF18976-8D6D-4372-9CF4-EEBBD260D5B1}" dt="2022-03-25T07:10:49.262" v="53" actId="571"/>
          <ac:spMkLst>
            <pc:docMk/>
            <pc:sldMk cId="2709540564" sldId="319"/>
            <ac:spMk id="39" creationId="{CDF5F03A-4075-439A-9052-675DB83D5DC8}"/>
          </ac:spMkLst>
        </pc:spChg>
        <pc:grpChg chg="mod">
          <ac:chgData name="Charlotte Beck" userId="58f6c6a34d1fc7f5" providerId="LiveId" clId="{1FF18976-8D6D-4372-9CF4-EEBBD260D5B1}" dt="2022-03-25T07:11:10.283" v="87" actId="1036"/>
          <ac:grpSpMkLst>
            <pc:docMk/>
            <pc:sldMk cId="2709540564" sldId="319"/>
            <ac:grpSpMk id="9" creationId="{46AF49A5-083C-457B-A5BA-3B49D8234F33}"/>
          </ac:grpSpMkLst>
        </pc:grpChg>
        <pc:grpChg chg="mod">
          <ac:chgData name="Charlotte Beck" userId="58f6c6a34d1fc7f5" providerId="LiveId" clId="{1FF18976-8D6D-4372-9CF4-EEBBD260D5B1}" dt="2022-03-25T07:11:10.283" v="87" actId="1036"/>
          <ac:grpSpMkLst>
            <pc:docMk/>
            <pc:sldMk cId="2709540564" sldId="319"/>
            <ac:grpSpMk id="18" creationId="{379EF837-3EBC-445C-B7A7-BF6F5F38FE90}"/>
          </ac:grpSpMkLst>
        </pc:grpChg>
        <pc:grpChg chg="mod">
          <ac:chgData name="Charlotte Beck" userId="58f6c6a34d1fc7f5" providerId="LiveId" clId="{1FF18976-8D6D-4372-9CF4-EEBBD260D5B1}" dt="2022-03-25T07:11:10.283" v="87" actId="1036"/>
          <ac:grpSpMkLst>
            <pc:docMk/>
            <pc:sldMk cId="2709540564" sldId="319"/>
            <ac:grpSpMk id="27" creationId="{A54A3A82-2D75-48E4-B950-F5C4F7694F18}"/>
          </ac:grpSpMkLst>
        </pc:grpChg>
        <pc:grpChg chg="add mod">
          <ac:chgData name="Charlotte Beck" userId="58f6c6a34d1fc7f5" providerId="LiveId" clId="{1FF18976-8D6D-4372-9CF4-EEBBD260D5B1}" dt="2022-03-25T07:10:49.262" v="53" actId="571"/>
          <ac:grpSpMkLst>
            <pc:docMk/>
            <pc:sldMk cId="2709540564" sldId="319"/>
            <ac:grpSpMk id="32" creationId="{BCAABC5C-41B3-4A75-AFAC-B50C21B055D6}"/>
          </ac:grpSpMkLst>
        </pc:grpChg>
        <pc:grpChg chg="mod">
          <ac:chgData name="Charlotte Beck" userId="58f6c6a34d1fc7f5" providerId="LiveId" clId="{1FF18976-8D6D-4372-9CF4-EEBBD260D5B1}" dt="2022-03-25T07:10:49.262" v="53" actId="571"/>
          <ac:grpSpMkLst>
            <pc:docMk/>
            <pc:sldMk cId="2709540564" sldId="319"/>
            <ac:grpSpMk id="34" creationId="{85FCF669-3A11-4D96-860F-F01632BBB60E}"/>
          </ac:grpSpMkLst>
        </pc:grpChg>
      </pc:sldChg>
      <pc:sldChg chg="modSp">
        <pc:chgData name="Charlotte Beck" userId="58f6c6a34d1fc7f5" providerId="LiveId" clId="{1FF18976-8D6D-4372-9CF4-EEBBD260D5B1}" dt="2022-03-25T07:18:16.892" v="159"/>
        <pc:sldMkLst>
          <pc:docMk/>
          <pc:sldMk cId="1807134829" sldId="321"/>
        </pc:sldMkLst>
        <pc:spChg chg="mod">
          <ac:chgData name="Charlotte Beck" userId="58f6c6a34d1fc7f5" providerId="LiveId" clId="{1FF18976-8D6D-4372-9CF4-EEBBD260D5B1}" dt="2022-03-25T07:18:16.892" v="159"/>
          <ac:spMkLst>
            <pc:docMk/>
            <pc:sldMk cId="1807134829" sldId="321"/>
            <ac:spMk id="2" creationId="{DBC808D9-6BE5-4956-A050-73B19EDA5CFE}"/>
          </ac:spMkLst>
        </pc:spChg>
      </pc:sldChg>
      <pc:sldChg chg="modSp">
        <pc:chgData name="Charlotte Beck" userId="58f6c6a34d1fc7f5" providerId="LiveId" clId="{1FF18976-8D6D-4372-9CF4-EEBBD260D5B1}" dt="2022-03-25T07:18:16.892" v="159"/>
        <pc:sldMkLst>
          <pc:docMk/>
          <pc:sldMk cId="2483168904" sldId="322"/>
        </pc:sldMkLst>
        <pc:spChg chg="mod">
          <ac:chgData name="Charlotte Beck" userId="58f6c6a34d1fc7f5" providerId="LiveId" clId="{1FF18976-8D6D-4372-9CF4-EEBBD260D5B1}" dt="2022-03-25T07:18:16.892" v="159"/>
          <ac:spMkLst>
            <pc:docMk/>
            <pc:sldMk cId="2483168904" sldId="322"/>
            <ac:spMk id="2" creationId="{DBC808D9-6BE5-4956-A050-73B19EDA5CFE}"/>
          </ac:spMkLst>
        </pc:spChg>
        <pc:spChg chg="mod">
          <ac:chgData name="Charlotte Beck" userId="58f6c6a34d1fc7f5" providerId="LiveId" clId="{1FF18976-8D6D-4372-9CF4-EEBBD260D5B1}" dt="2022-03-25T07:18:16.892" v="159"/>
          <ac:spMkLst>
            <pc:docMk/>
            <pc:sldMk cId="2483168904" sldId="322"/>
            <ac:spMk id="3" creationId="{F85CC4B0-DD17-42C7-9B76-4D961F082789}"/>
          </ac:spMkLst>
        </pc:spChg>
      </pc:sldChg>
      <pc:sldChg chg="modSp">
        <pc:chgData name="Charlotte Beck" userId="58f6c6a34d1fc7f5" providerId="LiveId" clId="{1FF18976-8D6D-4372-9CF4-EEBBD260D5B1}" dt="2022-03-25T07:18:16.892" v="159"/>
        <pc:sldMkLst>
          <pc:docMk/>
          <pc:sldMk cId="3909904050" sldId="324"/>
        </pc:sldMkLst>
        <pc:spChg chg="mod">
          <ac:chgData name="Charlotte Beck" userId="58f6c6a34d1fc7f5" providerId="LiveId" clId="{1FF18976-8D6D-4372-9CF4-EEBBD260D5B1}" dt="2022-03-25T07:18:16.892" v="159"/>
          <ac:spMkLst>
            <pc:docMk/>
            <pc:sldMk cId="3909904050" sldId="324"/>
            <ac:spMk id="2" creationId="{A26A5E8C-3E0A-4594-A54A-6BAEB90C8773}"/>
          </ac:spMkLst>
        </pc:spChg>
        <pc:spChg chg="mod">
          <ac:chgData name="Charlotte Beck" userId="58f6c6a34d1fc7f5" providerId="LiveId" clId="{1FF18976-8D6D-4372-9CF4-EEBBD260D5B1}" dt="2022-03-25T07:18:16.892" v="159"/>
          <ac:spMkLst>
            <pc:docMk/>
            <pc:sldMk cId="3909904050" sldId="324"/>
            <ac:spMk id="4" creationId="{0A07BEF8-BBE4-4E29-B52E-C7D72BED7473}"/>
          </ac:spMkLst>
        </pc:spChg>
      </pc:sldChg>
      <pc:sldChg chg="modSp">
        <pc:chgData name="Charlotte Beck" userId="58f6c6a34d1fc7f5" providerId="LiveId" clId="{1FF18976-8D6D-4372-9CF4-EEBBD260D5B1}" dt="2022-03-25T07:18:16.892" v="159"/>
        <pc:sldMkLst>
          <pc:docMk/>
          <pc:sldMk cId="2238796320" sldId="332"/>
        </pc:sldMkLst>
        <pc:spChg chg="mod">
          <ac:chgData name="Charlotte Beck" userId="58f6c6a34d1fc7f5" providerId="LiveId" clId="{1FF18976-8D6D-4372-9CF4-EEBBD260D5B1}" dt="2022-03-25T07:18:16.892" v="159"/>
          <ac:spMkLst>
            <pc:docMk/>
            <pc:sldMk cId="2238796320" sldId="332"/>
            <ac:spMk id="2" creationId="{BA1BDA45-CEF5-4559-80C5-CAB66C9809DB}"/>
          </ac:spMkLst>
        </pc:spChg>
      </pc:sldChg>
      <pc:sldChg chg="modSp">
        <pc:chgData name="Charlotte Beck" userId="58f6c6a34d1fc7f5" providerId="LiveId" clId="{1FF18976-8D6D-4372-9CF4-EEBBD260D5B1}" dt="2022-03-25T07:18:16.892" v="159"/>
        <pc:sldMkLst>
          <pc:docMk/>
          <pc:sldMk cId="2369173218" sldId="333"/>
        </pc:sldMkLst>
        <pc:spChg chg="mod">
          <ac:chgData name="Charlotte Beck" userId="58f6c6a34d1fc7f5" providerId="LiveId" clId="{1FF18976-8D6D-4372-9CF4-EEBBD260D5B1}" dt="2022-03-25T07:18:16.892" v="159"/>
          <ac:spMkLst>
            <pc:docMk/>
            <pc:sldMk cId="2369173218" sldId="333"/>
            <ac:spMk id="2" creationId="{BA1BDA45-CEF5-4559-80C5-CAB66C9809DB}"/>
          </ac:spMkLst>
        </pc:spChg>
        <pc:spChg chg="mod">
          <ac:chgData name="Charlotte Beck" userId="58f6c6a34d1fc7f5" providerId="LiveId" clId="{1FF18976-8D6D-4372-9CF4-EEBBD260D5B1}" dt="2022-03-25T07:18:16.892" v="159"/>
          <ac:spMkLst>
            <pc:docMk/>
            <pc:sldMk cId="2369173218" sldId="333"/>
            <ac:spMk id="3" creationId="{F5E3978E-B2F1-40B0-881D-0257BC861C4C}"/>
          </ac:spMkLst>
        </pc:spChg>
        <pc:spChg chg="mod">
          <ac:chgData name="Charlotte Beck" userId="58f6c6a34d1fc7f5" providerId="LiveId" clId="{1FF18976-8D6D-4372-9CF4-EEBBD260D5B1}" dt="2022-03-25T07:18:16.892" v="159"/>
          <ac:spMkLst>
            <pc:docMk/>
            <pc:sldMk cId="2369173218" sldId="333"/>
            <ac:spMk id="4" creationId="{6748032B-B1F2-4EF2-83D1-9AACDC46CD4B}"/>
          </ac:spMkLst>
        </pc:spChg>
      </pc:sldChg>
      <pc:sldChg chg="modSp">
        <pc:chgData name="Charlotte Beck" userId="58f6c6a34d1fc7f5" providerId="LiveId" clId="{1FF18976-8D6D-4372-9CF4-EEBBD260D5B1}" dt="2022-03-25T07:18:16.892" v="159"/>
        <pc:sldMkLst>
          <pc:docMk/>
          <pc:sldMk cId="3556938344" sldId="335"/>
        </pc:sldMkLst>
        <pc:spChg chg="mod">
          <ac:chgData name="Charlotte Beck" userId="58f6c6a34d1fc7f5" providerId="LiveId" clId="{1FF18976-8D6D-4372-9CF4-EEBBD260D5B1}" dt="2022-03-25T07:18:16.892" v="159"/>
          <ac:spMkLst>
            <pc:docMk/>
            <pc:sldMk cId="3556938344" sldId="335"/>
            <ac:spMk id="2" creationId="{BA1BDA45-CEF5-4559-80C5-CAB66C9809DB}"/>
          </ac:spMkLst>
        </pc:spChg>
        <pc:spChg chg="mod">
          <ac:chgData name="Charlotte Beck" userId="58f6c6a34d1fc7f5" providerId="LiveId" clId="{1FF18976-8D6D-4372-9CF4-EEBBD260D5B1}" dt="2022-03-25T07:18:16.892" v="159"/>
          <ac:spMkLst>
            <pc:docMk/>
            <pc:sldMk cId="3556938344" sldId="335"/>
            <ac:spMk id="3" creationId="{F5E3978E-B2F1-40B0-881D-0257BC861C4C}"/>
          </ac:spMkLst>
        </pc:spChg>
        <pc:spChg chg="mod">
          <ac:chgData name="Charlotte Beck" userId="58f6c6a34d1fc7f5" providerId="LiveId" clId="{1FF18976-8D6D-4372-9CF4-EEBBD260D5B1}" dt="2022-03-25T07:18:16.892" v="159"/>
          <ac:spMkLst>
            <pc:docMk/>
            <pc:sldMk cId="3556938344" sldId="335"/>
            <ac:spMk id="4" creationId="{6748032B-B1F2-4EF2-83D1-9AACDC46CD4B}"/>
          </ac:spMkLst>
        </pc:spChg>
      </pc:sldChg>
      <pc:sldChg chg="modSp">
        <pc:chgData name="Charlotte Beck" userId="58f6c6a34d1fc7f5" providerId="LiveId" clId="{1FF18976-8D6D-4372-9CF4-EEBBD260D5B1}" dt="2022-03-25T07:18:16.892" v="159"/>
        <pc:sldMkLst>
          <pc:docMk/>
          <pc:sldMk cId="778214665" sldId="336"/>
        </pc:sldMkLst>
        <pc:spChg chg="mod">
          <ac:chgData name="Charlotte Beck" userId="58f6c6a34d1fc7f5" providerId="LiveId" clId="{1FF18976-8D6D-4372-9CF4-EEBBD260D5B1}" dt="2022-03-25T07:18:16.892" v="159"/>
          <ac:spMkLst>
            <pc:docMk/>
            <pc:sldMk cId="778214665" sldId="336"/>
            <ac:spMk id="2" creationId="{BA1BDA45-CEF5-4559-80C5-CAB66C9809DB}"/>
          </ac:spMkLst>
        </pc:spChg>
      </pc:sldChg>
      <pc:sldChg chg="modSp">
        <pc:chgData name="Charlotte Beck" userId="58f6c6a34d1fc7f5" providerId="LiveId" clId="{1FF18976-8D6D-4372-9CF4-EEBBD260D5B1}" dt="2022-03-25T07:18:16.892" v="159"/>
        <pc:sldMkLst>
          <pc:docMk/>
          <pc:sldMk cId="1488807153" sldId="337"/>
        </pc:sldMkLst>
        <pc:spChg chg="mod">
          <ac:chgData name="Charlotte Beck" userId="58f6c6a34d1fc7f5" providerId="LiveId" clId="{1FF18976-8D6D-4372-9CF4-EEBBD260D5B1}" dt="2022-03-25T07:18:16.892" v="159"/>
          <ac:spMkLst>
            <pc:docMk/>
            <pc:sldMk cId="1488807153" sldId="337"/>
            <ac:spMk id="2" creationId="{5DEEB5C5-275F-4639-8AD4-A1B03325F08D}"/>
          </ac:spMkLst>
        </pc:spChg>
        <pc:spChg chg="mod">
          <ac:chgData name="Charlotte Beck" userId="58f6c6a34d1fc7f5" providerId="LiveId" clId="{1FF18976-8D6D-4372-9CF4-EEBBD260D5B1}" dt="2022-03-25T07:18:16.892" v="159"/>
          <ac:spMkLst>
            <pc:docMk/>
            <pc:sldMk cId="1488807153" sldId="337"/>
            <ac:spMk id="3" creationId="{ADCC0A85-6B83-4E7A-B844-8630942C337F}"/>
          </ac:spMkLst>
        </pc:spChg>
        <pc:spChg chg="mod">
          <ac:chgData name="Charlotte Beck" userId="58f6c6a34d1fc7f5" providerId="LiveId" clId="{1FF18976-8D6D-4372-9CF4-EEBBD260D5B1}" dt="2022-03-25T07:18:16.892" v="159"/>
          <ac:spMkLst>
            <pc:docMk/>
            <pc:sldMk cId="1488807153" sldId="337"/>
            <ac:spMk id="4" creationId="{7B8ACFF0-79BE-4C4E-9561-3A96950FC952}"/>
          </ac:spMkLst>
        </pc:spChg>
      </pc:sldChg>
      <pc:sldChg chg="modSp">
        <pc:chgData name="Charlotte Beck" userId="58f6c6a34d1fc7f5" providerId="LiveId" clId="{1FF18976-8D6D-4372-9CF4-EEBBD260D5B1}" dt="2022-03-25T07:18:16.892" v="159"/>
        <pc:sldMkLst>
          <pc:docMk/>
          <pc:sldMk cId="4010272704" sldId="340"/>
        </pc:sldMkLst>
        <pc:spChg chg="mod">
          <ac:chgData name="Charlotte Beck" userId="58f6c6a34d1fc7f5" providerId="LiveId" clId="{1FF18976-8D6D-4372-9CF4-EEBBD260D5B1}" dt="2022-03-25T07:18:16.892" v="159"/>
          <ac:spMkLst>
            <pc:docMk/>
            <pc:sldMk cId="4010272704" sldId="340"/>
            <ac:spMk id="2" creationId="{0152595B-ACE9-4D3F-91D9-C8AB1C22550E}"/>
          </ac:spMkLst>
        </pc:spChg>
        <pc:spChg chg="mod">
          <ac:chgData name="Charlotte Beck" userId="58f6c6a34d1fc7f5" providerId="LiveId" clId="{1FF18976-8D6D-4372-9CF4-EEBBD260D5B1}" dt="2022-03-25T07:18:16.892" v="159"/>
          <ac:spMkLst>
            <pc:docMk/>
            <pc:sldMk cId="4010272704" sldId="340"/>
            <ac:spMk id="5" creationId="{81D48F42-81A4-419F-A2EE-6D0EF4322625}"/>
          </ac:spMkLst>
        </pc:spChg>
      </pc:sldChg>
      <pc:sldChg chg="modSp">
        <pc:chgData name="Charlotte Beck" userId="58f6c6a34d1fc7f5" providerId="LiveId" clId="{1FF18976-8D6D-4372-9CF4-EEBBD260D5B1}" dt="2022-03-25T07:18:16.892" v="159"/>
        <pc:sldMkLst>
          <pc:docMk/>
          <pc:sldMk cId="2315868148" sldId="344"/>
        </pc:sldMkLst>
        <pc:spChg chg="mod">
          <ac:chgData name="Charlotte Beck" userId="58f6c6a34d1fc7f5" providerId="LiveId" clId="{1FF18976-8D6D-4372-9CF4-EEBBD260D5B1}" dt="2022-03-25T07:18:16.892" v="159"/>
          <ac:spMkLst>
            <pc:docMk/>
            <pc:sldMk cId="2315868148" sldId="344"/>
            <ac:spMk id="5" creationId="{81D48F42-81A4-419F-A2EE-6D0EF4322625}"/>
          </ac:spMkLst>
        </pc:spChg>
      </pc:sldChg>
      <pc:sldChg chg="addSp delSp modSp mod">
        <pc:chgData name="Charlotte Beck" userId="58f6c6a34d1fc7f5" providerId="LiveId" clId="{1FF18976-8D6D-4372-9CF4-EEBBD260D5B1}" dt="2022-03-25T07:33:46.546" v="301" actId="1076"/>
        <pc:sldMkLst>
          <pc:docMk/>
          <pc:sldMk cId="562628948" sldId="345"/>
        </pc:sldMkLst>
        <pc:spChg chg="mod">
          <ac:chgData name="Charlotte Beck" userId="58f6c6a34d1fc7f5" providerId="LiveId" clId="{1FF18976-8D6D-4372-9CF4-EEBBD260D5B1}" dt="2022-03-25T07:18:16.892" v="159"/>
          <ac:spMkLst>
            <pc:docMk/>
            <pc:sldMk cId="562628948" sldId="345"/>
            <ac:spMk id="2" creationId="{DBC808D9-6BE5-4956-A050-73B19EDA5CFE}"/>
          </ac:spMkLst>
        </pc:spChg>
        <pc:spChg chg="mod">
          <ac:chgData name="Charlotte Beck" userId="58f6c6a34d1fc7f5" providerId="LiveId" clId="{1FF18976-8D6D-4372-9CF4-EEBBD260D5B1}" dt="2022-03-25T07:13:40.006" v="111" actId="14100"/>
          <ac:spMkLst>
            <pc:docMk/>
            <pc:sldMk cId="562628948" sldId="345"/>
            <ac:spMk id="3" creationId="{7473600D-13F8-42BF-AD4A-CB8AE1318226}"/>
          </ac:spMkLst>
        </pc:spChg>
        <pc:spChg chg="mod">
          <ac:chgData name="Charlotte Beck" userId="58f6c6a34d1fc7f5" providerId="LiveId" clId="{1FF18976-8D6D-4372-9CF4-EEBBD260D5B1}" dt="2022-03-25T07:33:46.546" v="301" actId="1076"/>
          <ac:spMkLst>
            <pc:docMk/>
            <pc:sldMk cId="562628948" sldId="345"/>
            <ac:spMk id="4" creationId="{94432822-DFE7-433E-BC5D-353441B88247}"/>
          </ac:spMkLst>
        </pc:spChg>
        <pc:spChg chg="add del mod">
          <ac:chgData name="Charlotte Beck" userId="58f6c6a34d1fc7f5" providerId="LiveId" clId="{1FF18976-8D6D-4372-9CF4-EEBBD260D5B1}" dt="2022-03-25T07:17:56.920" v="153" actId="478"/>
          <ac:spMkLst>
            <pc:docMk/>
            <pc:sldMk cId="562628948" sldId="345"/>
            <ac:spMk id="5" creationId="{F1696325-CBB8-4C95-8565-1132EBF70663}"/>
          </ac:spMkLst>
        </pc:spChg>
        <pc:spChg chg="mod">
          <ac:chgData name="Charlotte Beck" userId="58f6c6a34d1fc7f5" providerId="LiveId" clId="{1FF18976-8D6D-4372-9CF4-EEBBD260D5B1}" dt="2022-03-25T07:24:27.668" v="261" actId="1076"/>
          <ac:spMkLst>
            <pc:docMk/>
            <pc:sldMk cId="562628948" sldId="345"/>
            <ac:spMk id="7" creationId="{DDF45A22-3DFB-4E61-BEC1-33C7F9E04613}"/>
          </ac:spMkLst>
        </pc:spChg>
        <pc:spChg chg="mod">
          <ac:chgData name="Charlotte Beck" userId="58f6c6a34d1fc7f5" providerId="LiveId" clId="{1FF18976-8D6D-4372-9CF4-EEBBD260D5B1}" dt="2022-03-25T07:25:32.171" v="294" actId="113"/>
          <ac:spMkLst>
            <pc:docMk/>
            <pc:sldMk cId="562628948" sldId="345"/>
            <ac:spMk id="8" creationId="{18E334A2-DBDC-47F5-AD62-182096607E7B}"/>
          </ac:spMkLst>
        </pc:spChg>
        <pc:spChg chg="del mod">
          <ac:chgData name="Charlotte Beck" userId="58f6c6a34d1fc7f5" providerId="LiveId" clId="{1FF18976-8D6D-4372-9CF4-EEBBD260D5B1}" dt="2022-03-25T07:15:55.874" v="126" actId="478"/>
          <ac:spMkLst>
            <pc:docMk/>
            <pc:sldMk cId="562628948" sldId="345"/>
            <ac:spMk id="10" creationId="{73EF2307-E47E-4D74-A278-B491A0A93353}"/>
          </ac:spMkLst>
        </pc:spChg>
        <pc:spChg chg="mod">
          <ac:chgData name="Charlotte Beck" userId="58f6c6a34d1fc7f5" providerId="LiveId" clId="{1FF18976-8D6D-4372-9CF4-EEBBD260D5B1}" dt="2022-03-25T07:15:21.095" v="119"/>
          <ac:spMkLst>
            <pc:docMk/>
            <pc:sldMk cId="562628948" sldId="345"/>
            <ac:spMk id="11" creationId="{53B56D4A-D917-43FD-BD85-BC3C727BA66A}"/>
          </ac:spMkLst>
        </pc:spChg>
        <pc:spChg chg="mod">
          <ac:chgData name="Charlotte Beck" userId="58f6c6a34d1fc7f5" providerId="LiveId" clId="{1FF18976-8D6D-4372-9CF4-EEBBD260D5B1}" dt="2022-03-25T07:15:21.095" v="119"/>
          <ac:spMkLst>
            <pc:docMk/>
            <pc:sldMk cId="562628948" sldId="345"/>
            <ac:spMk id="12" creationId="{9131BB28-F6D7-415B-B72C-98F817549CB0}"/>
          </ac:spMkLst>
        </pc:spChg>
        <pc:spChg chg="mod">
          <ac:chgData name="Charlotte Beck" userId="58f6c6a34d1fc7f5" providerId="LiveId" clId="{1FF18976-8D6D-4372-9CF4-EEBBD260D5B1}" dt="2022-03-25T07:15:21.095" v="119"/>
          <ac:spMkLst>
            <pc:docMk/>
            <pc:sldMk cId="562628948" sldId="345"/>
            <ac:spMk id="13" creationId="{2D120329-6DCD-4489-8534-A327F7151507}"/>
          </ac:spMkLst>
        </pc:spChg>
        <pc:spChg chg="mod">
          <ac:chgData name="Charlotte Beck" userId="58f6c6a34d1fc7f5" providerId="LiveId" clId="{1FF18976-8D6D-4372-9CF4-EEBBD260D5B1}" dt="2022-03-25T07:15:21.095" v="119"/>
          <ac:spMkLst>
            <pc:docMk/>
            <pc:sldMk cId="562628948" sldId="345"/>
            <ac:spMk id="14" creationId="{3CFBE977-C0D9-4C12-8036-0680ECF23E65}"/>
          </ac:spMkLst>
        </pc:spChg>
        <pc:spChg chg="mod">
          <ac:chgData name="Charlotte Beck" userId="58f6c6a34d1fc7f5" providerId="LiveId" clId="{1FF18976-8D6D-4372-9CF4-EEBBD260D5B1}" dt="2022-03-25T07:15:53.629" v="125" actId="1076"/>
          <ac:spMkLst>
            <pc:docMk/>
            <pc:sldMk cId="562628948" sldId="345"/>
            <ac:spMk id="15" creationId="{57883484-75CA-4030-83A1-10ED2DF91068}"/>
          </ac:spMkLst>
        </pc:spChg>
        <pc:spChg chg="mod">
          <ac:chgData name="Charlotte Beck" userId="58f6c6a34d1fc7f5" providerId="LiveId" clId="{1FF18976-8D6D-4372-9CF4-EEBBD260D5B1}" dt="2022-03-25T07:15:21.095" v="119"/>
          <ac:spMkLst>
            <pc:docMk/>
            <pc:sldMk cId="562628948" sldId="345"/>
            <ac:spMk id="16" creationId="{17B41BB4-E10D-4D63-9B5B-F11E82B80F4F}"/>
          </ac:spMkLst>
        </pc:spChg>
        <pc:spChg chg="mod">
          <ac:chgData name="Charlotte Beck" userId="58f6c6a34d1fc7f5" providerId="LiveId" clId="{1FF18976-8D6D-4372-9CF4-EEBBD260D5B1}" dt="2022-03-25T07:15:21.095" v="119"/>
          <ac:spMkLst>
            <pc:docMk/>
            <pc:sldMk cId="562628948" sldId="345"/>
            <ac:spMk id="17" creationId="{B1F18713-C987-449C-B808-E1C7687E33C9}"/>
          </ac:spMkLst>
        </pc:spChg>
        <pc:spChg chg="mod">
          <ac:chgData name="Charlotte Beck" userId="58f6c6a34d1fc7f5" providerId="LiveId" clId="{1FF18976-8D6D-4372-9CF4-EEBBD260D5B1}" dt="2022-03-25T07:15:59.837" v="127"/>
          <ac:spMkLst>
            <pc:docMk/>
            <pc:sldMk cId="562628948" sldId="345"/>
            <ac:spMk id="19" creationId="{A9C72D83-8CE8-4208-B3EF-02CBAC01AECE}"/>
          </ac:spMkLst>
        </pc:spChg>
        <pc:spChg chg="mod">
          <ac:chgData name="Charlotte Beck" userId="58f6c6a34d1fc7f5" providerId="LiveId" clId="{1FF18976-8D6D-4372-9CF4-EEBBD260D5B1}" dt="2022-03-25T07:15:59.837" v="127"/>
          <ac:spMkLst>
            <pc:docMk/>
            <pc:sldMk cId="562628948" sldId="345"/>
            <ac:spMk id="20" creationId="{92B414F1-9024-4E4C-A9DB-D65E34760FA2}"/>
          </ac:spMkLst>
        </pc:spChg>
        <pc:spChg chg="mod">
          <ac:chgData name="Charlotte Beck" userId="58f6c6a34d1fc7f5" providerId="LiveId" clId="{1FF18976-8D6D-4372-9CF4-EEBBD260D5B1}" dt="2022-03-25T07:15:59.837" v="127"/>
          <ac:spMkLst>
            <pc:docMk/>
            <pc:sldMk cId="562628948" sldId="345"/>
            <ac:spMk id="21" creationId="{F23F63BD-1EC6-430E-A164-B04FB5651CFF}"/>
          </ac:spMkLst>
        </pc:spChg>
        <pc:spChg chg="mod">
          <ac:chgData name="Charlotte Beck" userId="58f6c6a34d1fc7f5" providerId="LiveId" clId="{1FF18976-8D6D-4372-9CF4-EEBBD260D5B1}" dt="2022-03-25T07:15:59.837" v="127"/>
          <ac:spMkLst>
            <pc:docMk/>
            <pc:sldMk cId="562628948" sldId="345"/>
            <ac:spMk id="22" creationId="{8FACAC29-40B5-4829-984F-65C0DFB2B6A9}"/>
          </ac:spMkLst>
        </pc:spChg>
        <pc:spChg chg="mod">
          <ac:chgData name="Charlotte Beck" userId="58f6c6a34d1fc7f5" providerId="LiveId" clId="{1FF18976-8D6D-4372-9CF4-EEBBD260D5B1}" dt="2022-03-25T07:15:59.837" v="127"/>
          <ac:spMkLst>
            <pc:docMk/>
            <pc:sldMk cId="562628948" sldId="345"/>
            <ac:spMk id="23" creationId="{F15485C4-246A-4979-8094-F233862AD557}"/>
          </ac:spMkLst>
        </pc:spChg>
        <pc:spChg chg="mod">
          <ac:chgData name="Charlotte Beck" userId="58f6c6a34d1fc7f5" providerId="LiveId" clId="{1FF18976-8D6D-4372-9CF4-EEBBD260D5B1}" dt="2022-03-25T07:15:59.837" v="127"/>
          <ac:spMkLst>
            <pc:docMk/>
            <pc:sldMk cId="562628948" sldId="345"/>
            <ac:spMk id="24" creationId="{607C9504-A8DC-42E6-8BC2-6307138E275D}"/>
          </ac:spMkLst>
        </pc:spChg>
        <pc:spChg chg="mod">
          <ac:chgData name="Charlotte Beck" userId="58f6c6a34d1fc7f5" providerId="LiveId" clId="{1FF18976-8D6D-4372-9CF4-EEBBD260D5B1}" dt="2022-03-25T07:15:59.837" v="127"/>
          <ac:spMkLst>
            <pc:docMk/>
            <pc:sldMk cId="562628948" sldId="345"/>
            <ac:spMk id="25" creationId="{83858079-3EE2-41A6-914F-9F21F007B2F7}"/>
          </ac:spMkLst>
        </pc:spChg>
        <pc:spChg chg="mod">
          <ac:chgData name="Charlotte Beck" userId="58f6c6a34d1fc7f5" providerId="LiveId" clId="{1FF18976-8D6D-4372-9CF4-EEBBD260D5B1}" dt="2022-03-25T07:15:59.837" v="127"/>
          <ac:spMkLst>
            <pc:docMk/>
            <pc:sldMk cId="562628948" sldId="345"/>
            <ac:spMk id="26" creationId="{D758D4D8-3A5F-4F3E-9115-18468A22E5B1}"/>
          </ac:spMkLst>
        </pc:spChg>
        <pc:spChg chg="mod">
          <ac:chgData name="Charlotte Beck" userId="58f6c6a34d1fc7f5" providerId="LiveId" clId="{1FF18976-8D6D-4372-9CF4-EEBBD260D5B1}" dt="2022-03-25T07:16:05.447" v="130"/>
          <ac:spMkLst>
            <pc:docMk/>
            <pc:sldMk cId="562628948" sldId="345"/>
            <ac:spMk id="28" creationId="{C85E7B8C-AF76-41D1-B4B9-05AFEA53E8AC}"/>
          </ac:spMkLst>
        </pc:spChg>
        <pc:spChg chg="mod">
          <ac:chgData name="Charlotte Beck" userId="58f6c6a34d1fc7f5" providerId="LiveId" clId="{1FF18976-8D6D-4372-9CF4-EEBBD260D5B1}" dt="2022-03-25T07:16:05.447" v="130"/>
          <ac:spMkLst>
            <pc:docMk/>
            <pc:sldMk cId="562628948" sldId="345"/>
            <ac:spMk id="29" creationId="{E3068802-B8C3-4BD9-820F-DF5AD3BAE634}"/>
          </ac:spMkLst>
        </pc:spChg>
        <pc:spChg chg="mod">
          <ac:chgData name="Charlotte Beck" userId="58f6c6a34d1fc7f5" providerId="LiveId" clId="{1FF18976-8D6D-4372-9CF4-EEBBD260D5B1}" dt="2022-03-25T07:16:05.447" v="130"/>
          <ac:spMkLst>
            <pc:docMk/>
            <pc:sldMk cId="562628948" sldId="345"/>
            <ac:spMk id="30" creationId="{0DD6BB60-EF78-4D0C-815C-18762381BA45}"/>
          </ac:spMkLst>
        </pc:spChg>
        <pc:spChg chg="del mod">
          <ac:chgData name="Charlotte Beck" userId="58f6c6a34d1fc7f5" providerId="LiveId" clId="{1FF18976-8D6D-4372-9CF4-EEBBD260D5B1}" dt="2022-03-25T07:16:06.978" v="132" actId="478"/>
          <ac:spMkLst>
            <pc:docMk/>
            <pc:sldMk cId="562628948" sldId="345"/>
            <ac:spMk id="31" creationId="{D40F81F2-66C6-47B5-8342-489D2E1D47BF}"/>
          </ac:spMkLst>
        </pc:spChg>
        <pc:spChg chg="mod">
          <ac:chgData name="Charlotte Beck" userId="58f6c6a34d1fc7f5" providerId="LiveId" clId="{1FF18976-8D6D-4372-9CF4-EEBBD260D5B1}" dt="2022-03-25T07:16:05.447" v="130"/>
          <ac:spMkLst>
            <pc:docMk/>
            <pc:sldMk cId="562628948" sldId="345"/>
            <ac:spMk id="32" creationId="{0248C46D-D522-47FA-9ED9-FACCC8D7E20C}"/>
          </ac:spMkLst>
        </pc:spChg>
        <pc:spChg chg="mod">
          <ac:chgData name="Charlotte Beck" userId="58f6c6a34d1fc7f5" providerId="LiveId" clId="{1FF18976-8D6D-4372-9CF4-EEBBD260D5B1}" dt="2022-03-25T07:16:05.447" v="130"/>
          <ac:spMkLst>
            <pc:docMk/>
            <pc:sldMk cId="562628948" sldId="345"/>
            <ac:spMk id="33" creationId="{3EEE3757-A69A-4DD6-969E-3A9148F5C65C}"/>
          </ac:spMkLst>
        </pc:spChg>
        <pc:spChg chg="mod">
          <ac:chgData name="Charlotte Beck" userId="58f6c6a34d1fc7f5" providerId="LiveId" clId="{1FF18976-8D6D-4372-9CF4-EEBBD260D5B1}" dt="2022-03-25T07:16:05.447" v="130"/>
          <ac:spMkLst>
            <pc:docMk/>
            <pc:sldMk cId="562628948" sldId="345"/>
            <ac:spMk id="34" creationId="{BC50DE67-9A34-4BBE-A2F4-C6DD8B0AD4D9}"/>
          </ac:spMkLst>
        </pc:spChg>
        <pc:spChg chg="mod">
          <ac:chgData name="Charlotte Beck" userId="58f6c6a34d1fc7f5" providerId="LiveId" clId="{1FF18976-8D6D-4372-9CF4-EEBBD260D5B1}" dt="2022-03-25T07:16:05.447" v="130"/>
          <ac:spMkLst>
            <pc:docMk/>
            <pc:sldMk cId="562628948" sldId="345"/>
            <ac:spMk id="35" creationId="{847A6824-0CB4-49C3-A281-07EBB8F6ED21}"/>
          </ac:spMkLst>
        </pc:spChg>
        <pc:spChg chg="add del mod">
          <ac:chgData name="Charlotte Beck" userId="58f6c6a34d1fc7f5" providerId="LiveId" clId="{1FF18976-8D6D-4372-9CF4-EEBBD260D5B1}" dt="2022-03-25T07:17:57.524" v="154" actId="478"/>
          <ac:spMkLst>
            <pc:docMk/>
            <pc:sldMk cId="562628948" sldId="345"/>
            <ac:spMk id="36" creationId="{5BA26E9C-27A0-425C-94A2-CB21311FA375}"/>
          </ac:spMkLst>
        </pc:spChg>
        <pc:spChg chg="add del mod">
          <ac:chgData name="Charlotte Beck" userId="58f6c6a34d1fc7f5" providerId="LiveId" clId="{1FF18976-8D6D-4372-9CF4-EEBBD260D5B1}" dt="2022-03-25T07:17:58.394" v="155" actId="478"/>
          <ac:spMkLst>
            <pc:docMk/>
            <pc:sldMk cId="562628948" sldId="345"/>
            <ac:spMk id="37" creationId="{8667990E-32DE-43DF-BD89-83DBB3C823E1}"/>
          </ac:spMkLst>
        </pc:spChg>
        <pc:spChg chg="mod">
          <ac:chgData name="Charlotte Beck" userId="58f6c6a34d1fc7f5" providerId="LiveId" clId="{1FF18976-8D6D-4372-9CF4-EEBBD260D5B1}" dt="2022-03-25T07:20:38.685" v="183" actId="14100"/>
          <ac:spMkLst>
            <pc:docMk/>
            <pc:sldMk cId="562628948" sldId="345"/>
            <ac:spMk id="39" creationId="{8DD92C48-A825-48F2-9A48-D613BEF89039}"/>
          </ac:spMkLst>
        </pc:spChg>
        <pc:spChg chg="mod">
          <ac:chgData name="Charlotte Beck" userId="58f6c6a34d1fc7f5" providerId="LiveId" clId="{1FF18976-8D6D-4372-9CF4-EEBBD260D5B1}" dt="2022-03-25T07:20:53.801" v="186" actId="1036"/>
          <ac:spMkLst>
            <pc:docMk/>
            <pc:sldMk cId="562628948" sldId="345"/>
            <ac:spMk id="40" creationId="{83A33F0D-C93C-4C7A-9876-5DB555EF8F30}"/>
          </ac:spMkLst>
        </pc:spChg>
        <pc:spChg chg="mod">
          <ac:chgData name="Charlotte Beck" userId="58f6c6a34d1fc7f5" providerId="LiveId" clId="{1FF18976-8D6D-4372-9CF4-EEBBD260D5B1}" dt="2022-03-25T07:33:29.871" v="299" actId="207"/>
          <ac:spMkLst>
            <pc:docMk/>
            <pc:sldMk cId="562628948" sldId="345"/>
            <ac:spMk id="41" creationId="{EE0D0E2F-4C4F-487F-9FA8-E563E951981B}"/>
          </ac:spMkLst>
        </pc:spChg>
        <pc:grpChg chg="add del mod">
          <ac:chgData name="Charlotte Beck" userId="58f6c6a34d1fc7f5" providerId="LiveId" clId="{1FF18976-8D6D-4372-9CF4-EEBBD260D5B1}" dt="2022-03-25T07:16:12.360" v="134" actId="478"/>
          <ac:grpSpMkLst>
            <pc:docMk/>
            <pc:sldMk cId="562628948" sldId="345"/>
            <ac:grpSpMk id="9" creationId="{1CB9B40C-8C6B-4F61-9885-E54FF50FDBC2}"/>
          </ac:grpSpMkLst>
        </pc:grpChg>
        <pc:grpChg chg="add del mod">
          <ac:chgData name="Charlotte Beck" userId="58f6c6a34d1fc7f5" providerId="LiveId" clId="{1FF18976-8D6D-4372-9CF4-EEBBD260D5B1}" dt="2022-03-25T07:16:01.862" v="129" actId="478"/>
          <ac:grpSpMkLst>
            <pc:docMk/>
            <pc:sldMk cId="562628948" sldId="345"/>
            <ac:grpSpMk id="18" creationId="{013C43D7-AD87-4246-A846-55EDD2CB9278}"/>
          </ac:grpSpMkLst>
        </pc:grpChg>
        <pc:grpChg chg="add del mod">
          <ac:chgData name="Charlotte Beck" userId="58f6c6a34d1fc7f5" providerId="LiveId" clId="{1FF18976-8D6D-4372-9CF4-EEBBD260D5B1}" dt="2022-03-25T07:16:10.327" v="133" actId="478"/>
          <ac:grpSpMkLst>
            <pc:docMk/>
            <pc:sldMk cId="562628948" sldId="345"/>
            <ac:grpSpMk id="27" creationId="{1B8EE727-F95A-46F4-A23C-2EEB4D0A9F02}"/>
          </ac:grpSpMkLst>
        </pc:grpChg>
        <pc:grpChg chg="add mod">
          <ac:chgData name="Charlotte Beck" userId="58f6c6a34d1fc7f5" providerId="LiveId" clId="{1FF18976-8D6D-4372-9CF4-EEBBD260D5B1}" dt="2022-03-25T07:20:44.797" v="184" actId="1076"/>
          <ac:grpSpMkLst>
            <pc:docMk/>
            <pc:sldMk cId="562628948" sldId="345"/>
            <ac:grpSpMk id="38" creationId="{B4E805E5-9E21-4CF1-81C5-DE758DA0A86B}"/>
          </ac:grpSpMkLst>
        </pc:grpChg>
      </pc:sldChg>
      <pc:sldChg chg="modSp mod">
        <pc:chgData name="Charlotte Beck" userId="58f6c6a34d1fc7f5" providerId="LiveId" clId="{1FF18976-8D6D-4372-9CF4-EEBBD260D5B1}" dt="2022-03-25T07:18:16.892" v="159"/>
        <pc:sldMkLst>
          <pc:docMk/>
          <pc:sldMk cId="2335697196" sldId="346"/>
        </pc:sldMkLst>
        <pc:spChg chg="mod">
          <ac:chgData name="Charlotte Beck" userId="58f6c6a34d1fc7f5" providerId="LiveId" clId="{1FF18976-8D6D-4372-9CF4-EEBBD260D5B1}" dt="2022-03-25T07:18:16.892" v="159"/>
          <ac:spMkLst>
            <pc:docMk/>
            <pc:sldMk cId="2335697196" sldId="346"/>
            <ac:spMk id="2" creationId="{DC880BC5-51AC-4653-8C1F-33A5B5752C46}"/>
          </ac:spMkLst>
        </pc:spChg>
        <pc:spChg chg="mod">
          <ac:chgData name="Charlotte Beck" userId="58f6c6a34d1fc7f5" providerId="LiveId" clId="{1FF18976-8D6D-4372-9CF4-EEBBD260D5B1}" dt="2022-03-25T07:09:08.925" v="0" actId="2711"/>
          <ac:spMkLst>
            <pc:docMk/>
            <pc:sldMk cId="2335697196" sldId="346"/>
            <ac:spMk id="5" creationId="{795108EA-BA38-4F12-9019-39985BBB0A19}"/>
          </ac:spMkLst>
        </pc:spChg>
        <pc:spChg chg="mod">
          <ac:chgData name="Charlotte Beck" userId="58f6c6a34d1fc7f5" providerId="LiveId" clId="{1FF18976-8D6D-4372-9CF4-EEBBD260D5B1}" dt="2022-03-25T07:18:16.892" v="159"/>
          <ac:spMkLst>
            <pc:docMk/>
            <pc:sldMk cId="2335697196" sldId="346"/>
            <ac:spMk id="7" creationId="{CB960AC8-BE92-4C0B-906C-01E116B457F1}"/>
          </ac:spMkLst>
        </pc:spChg>
        <pc:spChg chg="mod">
          <ac:chgData name="Charlotte Beck" userId="58f6c6a34d1fc7f5" providerId="LiveId" clId="{1FF18976-8D6D-4372-9CF4-EEBBD260D5B1}" dt="2022-03-25T07:09:15.786" v="1" actId="2711"/>
          <ac:spMkLst>
            <pc:docMk/>
            <pc:sldMk cId="2335697196" sldId="346"/>
            <ac:spMk id="9" creationId="{03DA9772-0004-455E-9FB3-A72BDBD6267B}"/>
          </ac:spMkLst>
        </pc:spChg>
        <pc:spChg chg="mod">
          <ac:chgData name="Charlotte Beck" userId="58f6c6a34d1fc7f5" providerId="LiveId" clId="{1FF18976-8D6D-4372-9CF4-EEBBD260D5B1}" dt="2022-03-25T07:09:38.884" v="15" actId="20577"/>
          <ac:spMkLst>
            <pc:docMk/>
            <pc:sldMk cId="2335697196" sldId="346"/>
            <ac:spMk id="40" creationId="{CC82DA50-95D7-4341-AA0E-489FCEB10FAC}"/>
          </ac:spMkLst>
        </pc:spChg>
        <pc:spChg chg="mod">
          <ac:chgData name="Charlotte Beck" userId="58f6c6a34d1fc7f5" providerId="LiveId" clId="{1FF18976-8D6D-4372-9CF4-EEBBD260D5B1}" dt="2022-03-25T07:10:19.490" v="35" actId="20577"/>
          <ac:spMkLst>
            <pc:docMk/>
            <pc:sldMk cId="2335697196" sldId="346"/>
            <ac:spMk id="51" creationId="{923AAECF-B904-476C-8ED7-882612ACE422}"/>
          </ac:spMkLst>
        </pc:spChg>
      </pc:sldChg>
      <pc:sldChg chg="modSp">
        <pc:chgData name="Charlotte Beck" userId="58f6c6a34d1fc7f5" providerId="LiveId" clId="{1FF18976-8D6D-4372-9CF4-EEBBD260D5B1}" dt="2022-03-25T07:18:16.892" v="159"/>
        <pc:sldMkLst>
          <pc:docMk/>
          <pc:sldMk cId="1742596140" sldId="347"/>
        </pc:sldMkLst>
        <pc:spChg chg="mod">
          <ac:chgData name="Charlotte Beck" userId="58f6c6a34d1fc7f5" providerId="LiveId" clId="{1FF18976-8D6D-4372-9CF4-EEBBD260D5B1}" dt="2022-03-25T07:18:16.892" v="159"/>
          <ac:spMkLst>
            <pc:docMk/>
            <pc:sldMk cId="1742596140" sldId="347"/>
            <ac:spMk id="2" creationId="{A26A5E8C-3E0A-4594-A54A-6BAEB90C8773}"/>
          </ac:spMkLst>
        </pc:spChg>
        <pc:spChg chg="mod">
          <ac:chgData name="Charlotte Beck" userId="58f6c6a34d1fc7f5" providerId="LiveId" clId="{1FF18976-8D6D-4372-9CF4-EEBBD260D5B1}" dt="2022-03-25T07:18:16.892" v="159"/>
          <ac:spMkLst>
            <pc:docMk/>
            <pc:sldMk cId="1742596140" sldId="347"/>
            <ac:spMk id="4" creationId="{0A07BEF8-BBE4-4E29-B52E-C7D72BED7473}"/>
          </ac:spMkLst>
        </pc:spChg>
      </pc:sldChg>
      <pc:sldChg chg="modSp">
        <pc:chgData name="Charlotte Beck" userId="58f6c6a34d1fc7f5" providerId="LiveId" clId="{1FF18976-8D6D-4372-9CF4-EEBBD260D5B1}" dt="2022-03-25T07:18:16.892" v="159"/>
        <pc:sldMkLst>
          <pc:docMk/>
          <pc:sldMk cId="1751886018" sldId="348"/>
        </pc:sldMkLst>
        <pc:spChg chg="mod">
          <ac:chgData name="Charlotte Beck" userId="58f6c6a34d1fc7f5" providerId="LiveId" clId="{1FF18976-8D6D-4372-9CF4-EEBBD260D5B1}" dt="2022-03-25T07:18:16.892" v="159"/>
          <ac:spMkLst>
            <pc:docMk/>
            <pc:sldMk cId="1751886018" sldId="348"/>
            <ac:spMk id="2" creationId="{DBC808D9-6BE5-4956-A050-73B19EDA5CFE}"/>
          </ac:spMkLst>
        </pc:spChg>
        <pc:spChg chg="mod">
          <ac:chgData name="Charlotte Beck" userId="58f6c6a34d1fc7f5" providerId="LiveId" clId="{1FF18976-8D6D-4372-9CF4-EEBBD260D5B1}" dt="2022-03-25T07:18:16.892" v="159"/>
          <ac:spMkLst>
            <pc:docMk/>
            <pc:sldMk cId="1751886018" sldId="348"/>
            <ac:spMk id="3" creationId="{F85CC4B0-DD17-42C7-9B76-4D961F082789}"/>
          </ac:spMkLst>
        </pc:spChg>
      </pc:sldChg>
    </pc:docChg>
  </pc:docChgLst>
  <pc:docChgLst>
    <pc:chgData name="Vincent Yuan" userId="ba35f78509daddf4" providerId="LiveId" clId="{98AFF1D6-FC34-4175-82BF-4126B00074F2}"/>
    <pc:docChg chg="undo redo custSel addSld delSld modSld sldOrd">
      <pc:chgData name="Vincent Yuan" userId="ba35f78509daddf4" providerId="LiveId" clId="{98AFF1D6-FC34-4175-82BF-4126B00074F2}" dt="2022-03-25T07:04:39.218" v="9698" actId="2711"/>
      <pc:docMkLst>
        <pc:docMk/>
      </pc:docMkLst>
      <pc:sldChg chg="addCm modCm">
        <pc:chgData name="Vincent Yuan" userId="ba35f78509daddf4" providerId="LiveId" clId="{98AFF1D6-FC34-4175-82BF-4126B00074F2}" dt="2022-03-24T22:48:22.391" v="2"/>
        <pc:sldMkLst>
          <pc:docMk/>
          <pc:sldMk cId="0" sldId="256"/>
        </pc:sldMkLst>
      </pc:sldChg>
      <pc:sldChg chg="modSp mod addCm modCm">
        <pc:chgData name="Vincent Yuan" userId="ba35f78509daddf4" providerId="LiveId" clId="{98AFF1D6-FC34-4175-82BF-4126B00074F2}" dt="2022-03-25T04:46:18.908" v="7655" actId="20577"/>
        <pc:sldMkLst>
          <pc:docMk/>
          <pc:sldMk cId="4256971456" sldId="313"/>
        </pc:sldMkLst>
        <pc:spChg chg="mod">
          <ac:chgData name="Vincent Yuan" userId="ba35f78509daddf4" providerId="LiveId" clId="{98AFF1D6-FC34-4175-82BF-4126B00074F2}" dt="2022-03-25T04:46:18.908" v="7655" actId="20577"/>
          <ac:spMkLst>
            <pc:docMk/>
            <pc:sldMk cId="4256971456" sldId="313"/>
            <ac:spMk id="6" creationId="{8D1C3202-1513-47EB-ABEF-5C9298CC876D}"/>
          </ac:spMkLst>
        </pc:spChg>
      </pc:sldChg>
      <pc:sldChg chg="addSp delSp modSp mod">
        <pc:chgData name="Vincent Yuan" userId="ba35f78509daddf4" providerId="LiveId" clId="{98AFF1D6-FC34-4175-82BF-4126B00074F2}" dt="2022-03-25T06:55:52.133" v="9688" actId="2711"/>
        <pc:sldMkLst>
          <pc:docMk/>
          <pc:sldMk cId="1269265295" sldId="314"/>
        </pc:sldMkLst>
        <pc:spChg chg="mod">
          <ac:chgData name="Vincent Yuan" userId="ba35f78509daddf4" providerId="LiveId" clId="{98AFF1D6-FC34-4175-82BF-4126B00074F2}" dt="2022-03-25T01:53:28.072" v="187" actId="20577"/>
          <ac:spMkLst>
            <pc:docMk/>
            <pc:sldMk cId="1269265295" sldId="314"/>
            <ac:spMk id="3" creationId="{FB73CB75-2D05-4711-8B1F-7222FD4BD35F}"/>
          </ac:spMkLst>
        </pc:spChg>
        <pc:spChg chg="del">
          <ac:chgData name="Vincent Yuan" userId="ba35f78509daddf4" providerId="LiveId" clId="{98AFF1D6-FC34-4175-82BF-4126B00074F2}" dt="2022-03-25T01:49:31.756" v="9" actId="478"/>
          <ac:spMkLst>
            <pc:docMk/>
            <pc:sldMk cId="1269265295" sldId="314"/>
            <ac:spMk id="6" creationId="{9B0E3817-09AF-47A9-8E38-63DAE62C3B58}"/>
          </ac:spMkLst>
        </pc:spChg>
        <pc:spChg chg="del">
          <ac:chgData name="Vincent Yuan" userId="ba35f78509daddf4" providerId="LiveId" clId="{98AFF1D6-FC34-4175-82BF-4126B00074F2}" dt="2022-03-25T01:49:46.544" v="11" actId="478"/>
          <ac:spMkLst>
            <pc:docMk/>
            <pc:sldMk cId="1269265295" sldId="314"/>
            <ac:spMk id="7" creationId="{F9FDB1E4-6F85-4695-AA3F-E2F0A8A80730}"/>
          </ac:spMkLst>
        </pc:spChg>
        <pc:spChg chg="add mod">
          <ac:chgData name="Vincent Yuan" userId="ba35f78509daddf4" providerId="LiveId" clId="{98AFF1D6-FC34-4175-82BF-4126B00074F2}" dt="2022-03-25T06:55:52.133" v="9688" actId="2711"/>
          <ac:spMkLst>
            <pc:docMk/>
            <pc:sldMk cId="1269265295" sldId="314"/>
            <ac:spMk id="8" creationId="{067E7D94-C520-47B3-B247-24F2AB4B6309}"/>
          </ac:spMkLst>
        </pc:spChg>
        <pc:graphicFrameChg chg="add mod modGraphic">
          <ac:chgData name="Vincent Yuan" userId="ba35f78509daddf4" providerId="LiveId" clId="{98AFF1D6-FC34-4175-82BF-4126B00074F2}" dt="2022-03-25T01:53:06.074" v="184" actId="14100"/>
          <ac:graphicFrameMkLst>
            <pc:docMk/>
            <pc:sldMk cId="1269265295" sldId="314"/>
            <ac:graphicFrameMk id="4" creationId="{6520C449-C85A-4405-801F-1CAED67CCF90}"/>
          </ac:graphicFrameMkLst>
        </pc:graphicFrameChg>
      </pc:sldChg>
      <pc:sldChg chg="delSp modSp mod">
        <pc:chgData name="Vincent Yuan" userId="ba35f78509daddf4" providerId="LiveId" clId="{98AFF1D6-FC34-4175-82BF-4126B00074F2}" dt="2022-03-25T02:08:46.406" v="607" actId="478"/>
        <pc:sldMkLst>
          <pc:docMk/>
          <pc:sldMk cId="449973715" sldId="316"/>
        </pc:sldMkLst>
        <pc:spChg chg="del">
          <ac:chgData name="Vincent Yuan" userId="ba35f78509daddf4" providerId="LiveId" clId="{98AFF1D6-FC34-4175-82BF-4126B00074F2}" dt="2022-03-25T02:08:46.406" v="607" actId="478"/>
          <ac:spMkLst>
            <pc:docMk/>
            <pc:sldMk cId="449973715" sldId="316"/>
            <ac:spMk id="3" creationId="{40AD1DE4-7D0E-4C5C-94FF-25B4C889A0A2}"/>
          </ac:spMkLst>
        </pc:spChg>
        <pc:spChg chg="mod">
          <ac:chgData name="Vincent Yuan" userId="ba35f78509daddf4" providerId="LiveId" clId="{98AFF1D6-FC34-4175-82BF-4126B00074F2}" dt="2022-03-25T02:08:40.156" v="604" actId="14100"/>
          <ac:spMkLst>
            <pc:docMk/>
            <pc:sldMk cId="449973715" sldId="316"/>
            <ac:spMk id="5" creationId="{6DFEAB1B-71E7-4FF1-A015-E63AB243083A}"/>
          </ac:spMkLst>
        </pc:spChg>
        <pc:spChg chg="mod">
          <ac:chgData name="Vincent Yuan" userId="ba35f78509daddf4" providerId="LiveId" clId="{98AFF1D6-FC34-4175-82BF-4126B00074F2}" dt="2022-03-25T02:08:42.242" v="605" actId="14100"/>
          <ac:spMkLst>
            <pc:docMk/>
            <pc:sldMk cId="449973715" sldId="316"/>
            <ac:spMk id="6" creationId="{D1B04EDD-66D2-44E1-AE72-5A488701AE7C}"/>
          </ac:spMkLst>
        </pc:spChg>
        <pc:spChg chg="del">
          <ac:chgData name="Vincent Yuan" userId="ba35f78509daddf4" providerId="LiveId" clId="{98AFF1D6-FC34-4175-82BF-4126B00074F2}" dt="2022-03-25T02:08:44.768" v="606" actId="478"/>
          <ac:spMkLst>
            <pc:docMk/>
            <pc:sldMk cId="449973715" sldId="316"/>
            <ac:spMk id="7" creationId="{32FFFA47-4DB0-4D62-8737-57750945D3AB}"/>
          </ac:spMkLst>
        </pc:spChg>
      </pc:sldChg>
      <pc:sldChg chg="delSp modSp mod">
        <pc:chgData name="Vincent Yuan" userId="ba35f78509daddf4" providerId="LiveId" clId="{98AFF1D6-FC34-4175-82BF-4126B00074F2}" dt="2022-03-25T02:08:58.309" v="609" actId="1076"/>
        <pc:sldMkLst>
          <pc:docMk/>
          <pc:sldMk cId="3873355019" sldId="318"/>
        </pc:sldMkLst>
        <pc:spChg chg="mod">
          <ac:chgData name="Vincent Yuan" userId="ba35f78509daddf4" providerId="LiveId" clId="{98AFF1D6-FC34-4175-82BF-4126B00074F2}" dt="2022-03-25T02:08:58.309" v="609" actId="1076"/>
          <ac:spMkLst>
            <pc:docMk/>
            <pc:sldMk cId="3873355019" sldId="318"/>
            <ac:spMk id="4" creationId="{8124AB60-375F-4658-8538-B5E5271EFC10}"/>
          </ac:spMkLst>
        </pc:spChg>
        <pc:spChg chg="del">
          <ac:chgData name="Vincent Yuan" userId="ba35f78509daddf4" providerId="LiveId" clId="{98AFF1D6-FC34-4175-82BF-4126B00074F2}" dt="2022-03-25T02:08:53.186" v="608" actId="478"/>
          <ac:spMkLst>
            <pc:docMk/>
            <pc:sldMk cId="3873355019" sldId="318"/>
            <ac:spMk id="5" creationId="{053207E2-FA19-44EA-A28C-17CC2639E593}"/>
          </ac:spMkLst>
        </pc:spChg>
      </pc:sldChg>
      <pc:sldChg chg="addSp delSp modSp mod addCm delCm modCm">
        <pc:chgData name="Vincent Yuan" userId="ba35f78509daddf4" providerId="LiveId" clId="{98AFF1D6-FC34-4175-82BF-4126B00074F2}" dt="2022-03-25T06:43:50.364" v="9416" actId="14100"/>
        <pc:sldMkLst>
          <pc:docMk/>
          <pc:sldMk cId="2709540564" sldId="319"/>
        </pc:sldMkLst>
        <pc:spChg chg="add mod">
          <ac:chgData name="Vincent Yuan" userId="ba35f78509daddf4" providerId="LiveId" clId="{98AFF1D6-FC34-4175-82BF-4126B00074F2}" dt="2022-03-25T03:44:08.796" v="3022" actId="20577"/>
          <ac:spMkLst>
            <pc:docMk/>
            <pc:sldMk cId="2709540564" sldId="319"/>
            <ac:spMk id="4" creationId="{694760D7-2710-4534-BA45-BDC91DE1E130}"/>
          </ac:spMkLst>
        </pc:spChg>
        <pc:spChg chg="add del mod">
          <ac:chgData name="Vincent Yuan" userId="ba35f78509daddf4" providerId="LiveId" clId="{98AFF1D6-FC34-4175-82BF-4126B00074F2}" dt="2022-03-25T03:44:10.724" v="3025"/>
          <ac:spMkLst>
            <pc:docMk/>
            <pc:sldMk cId="2709540564" sldId="319"/>
            <ac:spMk id="6" creationId="{5CC4227B-E66D-46EF-94E9-DF96464D83D0}"/>
          </ac:spMkLst>
        </pc:spChg>
        <pc:spChg chg="mod">
          <ac:chgData name="Vincent Yuan" userId="ba35f78509daddf4" providerId="LiveId" clId="{98AFF1D6-FC34-4175-82BF-4126B00074F2}" dt="2022-03-25T03:43:59.545" v="3018" actId="20577"/>
          <ac:spMkLst>
            <pc:docMk/>
            <pc:sldMk cId="2709540564" sldId="319"/>
            <ac:spMk id="15" creationId="{79E00289-4E45-4316-BA86-71E5453B5C5F}"/>
          </ac:spMkLst>
        </pc:spChg>
        <pc:spChg chg="mod">
          <ac:chgData name="Vincent Yuan" userId="ba35f78509daddf4" providerId="LiveId" clId="{98AFF1D6-FC34-4175-82BF-4126B00074F2}" dt="2022-03-25T03:43:29.162" v="2980" actId="20577"/>
          <ac:spMkLst>
            <pc:docMk/>
            <pc:sldMk cId="2709540564" sldId="319"/>
            <ac:spMk id="16" creationId="{768E6332-3C38-4080-8A03-8288FD36C46A}"/>
          </ac:spMkLst>
        </pc:spChg>
        <pc:spChg chg="mod">
          <ac:chgData name="Vincent Yuan" userId="ba35f78509daddf4" providerId="LiveId" clId="{98AFF1D6-FC34-4175-82BF-4126B00074F2}" dt="2022-03-25T02:01:23.693" v="521" actId="2711"/>
          <ac:spMkLst>
            <pc:docMk/>
            <pc:sldMk cId="2709540564" sldId="319"/>
            <ac:spMk id="32" creationId="{3EAE5AE6-0E2A-4226-9E02-E474D4EC19C9}"/>
          </ac:spMkLst>
        </pc:spChg>
        <pc:spChg chg="add mod ord">
          <ac:chgData name="Vincent Yuan" userId="ba35f78509daddf4" providerId="LiveId" clId="{98AFF1D6-FC34-4175-82BF-4126B00074F2}" dt="2022-03-25T06:43:50.364" v="9416" actId="14100"/>
          <ac:spMkLst>
            <pc:docMk/>
            <pc:sldMk cId="2709540564" sldId="319"/>
            <ac:spMk id="33" creationId="{1C1E3552-404C-44C1-BEF2-1D34073E09B4}"/>
          </ac:spMkLst>
        </pc:spChg>
        <pc:spChg chg="mod">
          <ac:chgData name="Vincent Yuan" userId="ba35f78509daddf4" providerId="LiveId" clId="{98AFF1D6-FC34-4175-82BF-4126B00074F2}" dt="2022-03-25T06:43:38.020" v="9413" actId="1076"/>
          <ac:spMkLst>
            <pc:docMk/>
            <pc:sldMk cId="2709540564" sldId="319"/>
            <ac:spMk id="40" creationId="{1533D5B6-95B5-4AC7-A7D7-F389D6AC5C6B}"/>
          </ac:spMkLst>
        </pc:spChg>
      </pc:sldChg>
      <pc:sldChg chg="modSp del mod addCm modCm">
        <pc:chgData name="Vincent Yuan" userId="ba35f78509daddf4" providerId="LiveId" clId="{98AFF1D6-FC34-4175-82BF-4126B00074F2}" dt="2022-03-25T06:20:39.202" v="9291" actId="47"/>
        <pc:sldMkLst>
          <pc:docMk/>
          <pc:sldMk cId="1807134829" sldId="321"/>
        </pc:sldMkLst>
        <pc:spChg chg="mod">
          <ac:chgData name="Vincent Yuan" userId="ba35f78509daddf4" providerId="LiveId" clId="{98AFF1D6-FC34-4175-82BF-4126B00074F2}" dt="2022-03-25T03:49:16.893" v="3381" actId="6549"/>
          <ac:spMkLst>
            <pc:docMk/>
            <pc:sldMk cId="1807134829" sldId="321"/>
            <ac:spMk id="3" creationId="{7473600D-13F8-42BF-AD4A-CB8AE1318226}"/>
          </ac:spMkLst>
        </pc:spChg>
        <pc:spChg chg="mod">
          <ac:chgData name="Vincent Yuan" userId="ba35f78509daddf4" providerId="LiveId" clId="{98AFF1D6-FC34-4175-82BF-4126B00074F2}" dt="2022-03-25T04:52:31.391" v="7765" actId="20577"/>
          <ac:spMkLst>
            <pc:docMk/>
            <pc:sldMk cId="1807134829" sldId="321"/>
            <ac:spMk id="9" creationId="{A284D6E4-B0FD-4CC0-80DF-A3B66D4C661D}"/>
          </ac:spMkLst>
        </pc:spChg>
        <pc:spChg chg="mod">
          <ac:chgData name="Vincent Yuan" userId="ba35f78509daddf4" providerId="LiveId" clId="{98AFF1D6-FC34-4175-82BF-4126B00074F2}" dt="2022-03-25T04:52:51.199" v="7782" actId="20577"/>
          <ac:spMkLst>
            <pc:docMk/>
            <pc:sldMk cId="1807134829" sldId="321"/>
            <ac:spMk id="10" creationId="{2C286FD3-1261-4AE5-AD56-0847052739E5}"/>
          </ac:spMkLst>
        </pc:spChg>
      </pc:sldChg>
      <pc:sldChg chg="delSp modSp del mod">
        <pc:chgData name="Vincent Yuan" userId="ba35f78509daddf4" providerId="LiveId" clId="{98AFF1D6-FC34-4175-82BF-4126B00074F2}" dt="2022-03-25T06:20:29.379" v="9288" actId="47"/>
        <pc:sldMkLst>
          <pc:docMk/>
          <pc:sldMk cId="2483168904" sldId="322"/>
        </pc:sldMkLst>
        <pc:spChg chg="mod">
          <ac:chgData name="Vincent Yuan" userId="ba35f78509daddf4" providerId="LiveId" clId="{98AFF1D6-FC34-4175-82BF-4126B00074F2}" dt="2022-03-25T02:08:16.396" v="601" actId="1076"/>
          <ac:spMkLst>
            <pc:docMk/>
            <pc:sldMk cId="2483168904" sldId="322"/>
            <ac:spMk id="6" creationId="{D39D5B7A-B876-4F75-90FF-C773E17A69F9}"/>
          </ac:spMkLst>
        </pc:spChg>
        <pc:spChg chg="mod">
          <ac:chgData name="Vincent Yuan" userId="ba35f78509daddf4" providerId="LiveId" clId="{98AFF1D6-FC34-4175-82BF-4126B00074F2}" dt="2022-03-25T02:08:18.431" v="602" actId="1076"/>
          <ac:spMkLst>
            <pc:docMk/>
            <pc:sldMk cId="2483168904" sldId="322"/>
            <ac:spMk id="7" creationId="{0548567B-9853-4FB1-A3F7-A1EE8F3E3AEA}"/>
          </ac:spMkLst>
        </pc:spChg>
        <pc:spChg chg="del">
          <ac:chgData name="Vincent Yuan" userId="ba35f78509daddf4" providerId="LiveId" clId="{98AFF1D6-FC34-4175-82BF-4126B00074F2}" dt="2022-03-25T02:08:14.028" v="600" actId="478"/>
          <ac:spMkLst>
            <pc:docMk/>
            <pc:sldMk cId="2483168904" sldId="322"/>
            <ac:spMk id="10" creationId="{1CB41C65-1884-46E5-A15D-3A2D266618C2}"/>
          </ac:spMkLst>
        </pc:spChg>
      </pc:sldChg>
      <pc:sldChg chg="del">
        <pc:chgData name="Vincent Yuan" userId="ba35f78509daddf4" providerId="LiveId" clId="{98AFF1D6-FC34-4175-82BF-4126B00074F2}" dt="2022-03-25T04:29:58.935" v="6711" actId="47"/>
        <pc:sldMkLst>
          <pc:docMk/>
          <pc:sldMk cId="2074974916" sldId="323"/>
        </pc:sldMkLst>
      </pc:sldChg>
      <pc:sldChg chg="modSp del mod">
        <pc:chgData name="Vincent Yuan" userId="ba35f78509daddf4" providerId="LiveId" clId="{98AFF1D6-FC34-4175-82BF-4126B00074F2}" dt="2022-03-25T06:20:32.714" v="9289" actId="47"/>
        <pc:sldMkLst>
          <pc:docMk/>
          <pc:sldMk cId="3909904050" sldId="324"/>
        </pc:sldMkLst>
        <pc:spChg chg="mod">
          <ac:chgData name="Vincent Yuan" userId="ba35f78509daddf4" providerId="LiveId" clId="{98AFF1D6-FC34-4175-82BF-4126B00074F2}" dt="2022-03-25T02:08:28.890" v="603" actId="1076"/>
          <ac:spMkLst>
            <pc:docMk/>
            <pc:sldMk cId="3909904050" sldId="324"/>
            <ac:spMk id="3" creationId="{9C62E8B8-C1F7-42F9-BCD6-47489C57CE85}"/>
          </ac:spMkLst>
        </pc:spChg>
        <pc:spChg chg="mod">
          <ac:chgData name="Vincent Yuan" userId="ba35f78509daddf4" providerId="LiveId" clId="{98AFF1D6-FC34-4175-82BF-4126B00074F2}" dt="2022-03-25T01:53:40.096" v="188" actId="14100"/>
          <ac:spMkLst>
            <pc:docMk/>
            <pc:sldMk cId="3909904050" sldId="324"/>
            <ac:spMk id="7" creationId="{624752A9-050B-4D08-980B-70993202BAE9}"/>
          </ac:spMkLst>
        </pc:spChg>
      </pc:sldChg>
      <pc:sldChg chg="delSp mod">
        <pc:chgData name="Vincent Yuan" userId="ba35f78509daddf4" providerId="LiveId" clId="{98AFF1D6-FC34-4175-82BF-4126B00074F2}" dt="2022-03-25T02:09:08.848" v="610" actId="478"/>
        <pc:sldMkLst>
          <pc:docMk/>
          <pc:sldMk cId="3529061670" sldId="327"/>
        </pc:sldMkLst>
        <pc:spChg chg="del">
          <ac:chgData name="Vincent Yuan" userId="ba35f78509daddf4" providerId="LiveId" clId="{98AFF1D6-FC34-4175-82BF-4126B00074F2}" dt="2022-03-25T02:09:08.848" v="610" actId="478"/>
          <ac:spMkLst>
            <pc:docMk/>
            <pc:sldMk cId="3529061670" sldId="327"/>
            <ac:spMk id="6" creationId="{F3B3DB9F-1CBE-4554-89F6-E033F83645A8}"/>
          </ac:spMkLst>
        </pc:spChg>
      </pc:sldChg>
      <pc:sldChg chg="del">
        <pc:chgData name="Vincent Yuan" userId="ba35f78509daddf4" providerId="LiveId" clId="{98AFF1D6-FC34-4175-82BF-4126B00074F2}" dt="2022-03-25T07:04:31.477" v="9696" actId="47"/>
        <pc:sldMkLst>
          <pc:docMk/>
          <pc:sldMk cId="2369173218" sldId="333"/>
        </pc:sldMkLst>
      </pc:sldChg>
      <pc:sldChg chg="modSp mod">
        <pc:chgData name="Vincent Yuan" userId="ba35f78509daddf4" providerId="LiveId" clId="{98AFF1D6-FC34-4175-82BF-4126B00074F2}" dt="2022-03-25T07:04:20.292" v="9695" actId="2711"/>
        <pc:sldMkLst>
          <pc:docMk/>
          <pc:sldMk cId="3556938344" sldId="335"/>
        </pc:sldMkLst>
        <pc:spChg chg="mod">
          <ac:chgData name="Vincent Yuan" userId="ba35f78509daddf4" providerId="LiveId" clId="{98AFF1D6-FC34-4175-82BF-4126B00074F2}" dt="2022-03-25T07:04:20.292" v="9695" actId="2711"/>
          <ac:spMkLst>
            <pc:docMk/>
            <pc:sldMk cId="3556938344" sldId="335"/>
            <ac:spMk id="4" creationId="{6748032B-B1F2-4EF2-83D1-9AACDC46CD4B}"/>
          </ac:spMkLst>
        </pc:spChg>
      </pc:sldChg>
      <pc:sldChg chg="modSp mod">
        <pc:chgData name="Vincent Yuan" userId="ba35f78509daddf4" providerId="LiveId" clId="{98AFF1D6-FC34-4175-82BF-4126B00074F2}" dt="2022-03-25T07:04:39.218" v="9698" actId="2711"/>
        <pc:sldMkLst>
          <pc:docMk/>
          <pc:sldMk cId="778214665" sldId="336"/>
        </pc:sldMkLst>
        <pc:spChg chg="mod">
          <ac:chgData name="Vincent Yuan" userId="ba35f78509daddf4" providerId="LiveId" clId="{98AFF1D6-FC34-4175-82BF-4126B00074F2}" dt="2022-03-25T07:04:39.218" v="9698" actId="2711"/>
          <ac:spMkLst>
            <pc:docMk/>
            <pc:sldMk cId="778214665" sldId="336"/>
            <ac:spMk id="4" creationId="{6748032B-B1F2-4EF2-83D1-9AACDC46CD4B}"/>
          </ac:spMkLst>
        </pc:spChg>
      </pc:sldChg>
      <pc:sldChg chg="del">
        <pc:chgData name="Vincent Yuan" userId="ba35f78509daddf4" providerId="LiveId" clId="{98AFF1D6-FC34-4175-82BF-4126B00074F2}" dt="2022-03-25T07:04:33.192" v="9697" actId="47"/>
        <pc:sldMkLst>
          <pc:docMk/>
          <pc:sldMk cId="1488807153" sldId="337"/>
        </pc:sldMkLst>
      </pc:sldChg>
      <pc:sldChg chg="del">
        <pc:chgData name="Vincent Yuan" userId="ba35f78509daddf4" providerId="LiveId" clId="{98AFF1D6-FC34-4175-82BF-4126B00074F2}" dt="2022-03-25T04:29:59.957" v="6712" actId="47"/>
        <pc:sldMkLst>
          <pc:docMk/>
          <pc:sldMk cId="3655598328" sldId="338"/>
        </pc:sldMkLst>
      </pc:sldChg>
      <pc:sldChg chg="addSp delSp modSp del mod ord">
        <pc:chgData name="Vincent Yuan" userId="ba35f78509daddf4" providerId="LiveId" clId="{98AFF1D6-FC34-4175-82BF-4126B00074F2}" dt="2022-03-25T04:11:13.421" v="5367" actId="47"/>
        <pc:sldMkLst>
          <pc:docMk/>
          <pc:sldMk cId="2408799843" sldId="339"/>
        </pc:sldMkLst>
        <pc:spChg chg="mod">
          <ac:chgData name="Vincent Yuan" userId="ba35f78509daddf4" providerId="LiveId" clId="{98AFF1D6-FC34-4175-82BF-4126B00074F2}" dt="2022-03-25T03:45:54.701" v="3175" actId="1076"/>
          <ac:spMkLst>
            <pc:docMk/>
            <pc:sldMk cId="2408799843" sldId="339"/>
            <ac:spMk id="2" creationId="{0152595B-ACE9-4D3F-91D9-C8AB1C22550E}"/>
          </ac:spMkLst>
        </pc:spChg>
        <pc:spChg chg="mod">
          <ac:chgData name="Vincent Yuan" userId="ba35f78509daddf4" providerId="LiveId" clId="{98AFF1D6-FC34-4175-82BF-4126B00074F2}" dt="2022-03-25T03:48:23.842" v="3258" actId="20577"/>
          <ac:spMkLst>
            <pc:docMk/>
            <pc:sldMk cId="2408799843" sldId="339"/>
            <ac:spMk id="5" creationId="{81D48F42-81A4-419F-A2EE-6D0EF4322625}"/>
          </ac:spMkLst>
        </pc:spChg>
        <pc:spChg chg="add del mod">
          <ac:chgData name="Vincent Yuan" userId="ba35f78509daddf4" providerId="LiveId" clId="{98AFF1D6-FC34-4175-82BF-4126B00074F2}" dt="2022-03-25T04:00:32.981" v="4461" actId="478"/>
          <ac:spMkLst>
            <pc:docMk/>
            <pc:sldMk cId="2408799843" sldId="339"/>
            <ac:spMk id="6" creationId="{136CADA5-6431-42F6-99EA-0515AC6ADFA4}"/>
          </ac:spMkLst>
        </pc:spChg>
      </pc:sldChg>
      <pc:sldChg chg="addSp delSp modSp mod ord">
        <pc:chgData name="Vincent Yuan" userId="ba35f78509daddf4" providerId="LiveId" clId="{98AFF1D6-FC34-4175-82BF-4126B00074F2}" dt="2022-03-25T06:35:32.886" v="9365" actId="2711"/>
        <pc:sldMkLst>
          <pc:docMk/>
          <pc:sldMk cId="4010272704" sldId="340"/>
        </pc:sldMkLst>
        <pc:spChg chg="add mod">
          <ac:chgData name="Vincent Yuan" userId="ba35f78509daddf4" providerId="LiveId" clId="{98AFF1D6-FC34-4175-82BF-4126B00074F2}" dt="2022-03-25T06:35:13.259" v="9360" actId="2711"/>
          <ac:spMkLst>
            <pc:docMk/>
            <pc:sldMk cId="4010272704" sldId="340"/>
            <ac:spMk id="3" creationId="{04B3B720-0ABD-4FD6-9743-BA795FCBB554}"/>
          </ac:spMkLst>
        </pc:spChg>
        <pc:spChg chg="add mod">
          <ac:chgData name="Vincent Yuan" userId="ba35f78509daddf4" providerId="LiveId" clId="{98AFF1D6-FC34-4175-82BF-4126B00074F2}" dt="2022-03-25T06:35:26.352" v="9363" actId="2711"/>
          <ac:spMkLst>
            <pc:docMk/>
            <pc:sldMk cId="4010272704" sldId="340"/>
            <ac:spMk id="4" creationId="{F742ECF1-05FC-48C3-8012-EE4A1D0E5A22}"/>
          </ac:spMkLst>
        </pc:spChg>
        <pc:spChg chg="mod">
          <ac:chgData name="Vincent Yuan" userId="ba35f78509daddf4" providerId="LiveId" clId="{98AFF1D6-FC34-4175-82BF-4126B00074F2}" dt="2022-03-25T06:30:30.990" v="9332" actId="1076"/>
          <ac:spMkLst>
            <pc:docMk/>
            <pc:sldMk cId="4010272704" sldId="340"/>
            <ac:spMk id="5" creationId="{81D48F42-81A4-419F-A2EE-6D0EF4322625}"/>
          </ac:spMkLst>
        </pc:spChg>
        <pc:spChg chg="add mod">
          <ac:chgData name="Vincent Yuan" userId="ba35f78509daddf4" providerId="LiveId" clId="{98AFF1D6-FC34-4175-82BF-4126B00074F2}" dt="2022-03-25T06:35:32.886" v="9365" actId="2711"/>
          <ac:spMkLst>
            <pc:docMk/>
            <pc:sldMk cId="4010272704" sldId="340"/>
            <ac:spMk id="6" creationId="{3032A7F8-0ADC-4E09-95BA-CA3B15D60C23}"/>
          </ac:spMkLst>
        </pc:spChg>
        <pc:spChg chg="del mod">
          <ac:chgData name="Vincent Yuan" userId="ba35f78509daddf4" providerId="LiveId" clId="{98AFF1D6-FC34-4175-82BF-4126B00074F2}" dt="2022-03-25T03:59:10.130" v="4440" actId="478"/>
          <ac:spMkLst>
            <pc:docMk/>
            <pc:sldMk cId="4010272704" sldId="340"/>
            <ac:spMk id="15" creationId="{79E00289-4E45-4316-BA86-71E5453B5C5F}"/>
          </ac:spMkLst>
        </pc:spChg>
        <pc:spChg chg="add mod">
          <ac:chgData name="Vincent Yuan" userId="ba35f78509daddf4" providerId="LiveId" clId="{98AFF1D6-FC34-4175-82BF-4126B00074F2}" dt="2022-03-25T06:35:20.590" v="9362" actId="2711"/>
          <ac:spMkLst>
            <pc:docMk/>
            <pc:sldMk cId="4010272704" sldId="340"/>
            <ac:spMk id="16" creationId="{1AB4BFFC-0E6D-40A7-A838-E56DA1D61FBD}"/>
          </ac:spMkLst>
        </pc:spChg>
        <pc:spChg chg="add mod">
          <ac:chgData name="Vincent Yuan" userId="ba35f78509daddf4" providerId="LiveId" clId="{98AFF1D6-FC34-4175-82BF-4126B00074F2}" dt="2022-03-25T06:35:16.977" v="9361" actId="2711"/>
          <ac:spMkLst>
            <pc:docMk/>
            <pc:sldMk cId="4010272704" sldId="340"/>
            <ac:spMk id="17" creationId="{940C5E64-888E-4EEF-B0C6-255FD5818797}"/>
          </ac:spMkLst>
        </pc:spChg>
        <pc:spChg chg="add mod">
          <ac:chgData name="Vincent Yuan" userId="ba35f78509daddf4" providerId="LiveId" clId="{98AFF1D6-FC34-4175-82BF-4126B00074F2}" dt="2022-03-25T06:35:29.594" v="9364" actId="2711"/>
          <ac:spMkLst>
            <pc:docMk/>
            <pc:sldMk cId="4010272704" sldId="340"/>
            <ac:spMk id="18" creationId="{11E23BFB-C361-46A4-9A0B-9AEC06713740}"/>
          </ac:spMkLst>
        </pc:spChg>
        <pc:spChg chg="mod">
          <ac:chgData name="Vincent Yuan" userId="ba35f78509daddf4" providerId="LiveId" clId="{98AFF1D6-FC34-4175-82BF-4126B00074F2}" dt="2022-03-25T06:31:20.570" v="9335"/>
          <ac:spMkLst>
            <pc:docMk/>
            <pc:sldMk cId="4010272704" sldId="340"/>
            <ac:spMk id="21" creationId="{F7C00AD6-E0CE-4C08-BF77-9981F9295D72}"/>
          </ac:spMkLst>
        </pc:spChg>
        <pc:spChg chg="mod">
          <ac:chgData name="Vincent Yuan" userId="ba35f78509daddf4" providerId="LiveId" clId="{98AFF1D6-FC34-4175-82BF-4126B00074F2}" dt="2022-03-25T06:31:20.570" v="9335"/>
          <ac:spMkLst>
            <pc:docMk/>
            <pc:sldMk cId="4010272704" sldId="340"/>
            <ac:spMk id="22" creationId="{FD9D53AF-DE21-479B-AEF6-7A92A743E714}"/>
          </ac:spMkLst>
        </pc:spChg>
        <pc:spChg chg="mod">
          <ac:chgData name="Vincent Yuan" userId="ba35f78509daddf4" providerId="LiveId" clId="{98AFF1D6-FC34-4175-82BF-4126B00074F2}" dt="2022-03-25T06:31:20.570" v="9335"/>
          <ac:spMkLst>
            <pc:docMk/>
            <pc:sldMk cId="4010272704" sldId="340"/>
            <ac:spMk id="23" creationId="{D1EA7428-2404-45E7-834D-911F3489A6E8}"/>
          </ac:spMkLst>
        </pc:spChg>
        <pc:spChg chg="mod">
          <ac:chgData name="Vincent Yuan" userId="ba35f78509daddf4" providerId="LiveId" clId="{98AFF1D6-FC34-4175-82BF-4126B00074F2}" dt="2022-03-25T06:31:20.570" v="9335"/>
          <ac:spMkLst>
            <pc:docMk/>
            <pc:sldMk cId="4010272704" sldId="340"/>
            <ac:spMk id="24" creationId="{BBC8313C-0AAC-4C25-BFDF-394676F7A2F6}"/>
          </ac:spMkLst>
        </pc:spChg>
        <pc:spChg chg="mod">
          <ac:chgData name="Vincent Yuan" userId="ba35f78509daddf4" providerId="LiveId" clId="{98AFF1D6-FC34-4175-82BF-4126B00074F2}" dt="2022-03-25T06:31:20.570" v="9335"/>
          <ac:spMkLst>
            <pc:docMk/>
            <pc:sldMk cId="4010272704" sldId="340"/>
            <ac:spMk id="25" creationId="{6ACCB263-48CF-47FF-BAB3-F6B43FC41D1F}"/>
          </ac:spMkLst>
        </pc:spChg>
        <pc:spChg chg="mod">
          <ac:chgData name="Vincent Yuan" userId="ba35f78509daddf4" providerId="LiveId" clId="{98AFF1D6-FC34-4175-82BF-4126B00074F2}" dt="2022-03-25T06:31:20.570" v="9335"/>
          <ac:spMkLst>
            <pc:docMk/>
            <pc:sldMk cId="4010272704" sldId="340"/>
            <ac:spMk id="27" creationId="{19F0BD6B-C120-490D-940B-E14ADD5BE40B}"/>
          </ac:spMkLst>
        </pc:spChg>
        <pc:spChg chg="mod">
          <ac:chgData name="Vincent Yuan" userId="ba35f78509daddf4" providerId="LiveId" clId="{98AFF1D6-FC34-4175-82BF-4126B00074F2}" dt="2022-03-25T06:31:20.570" v="9335"/>
          <ac:spMkLst>
            <pc:docMk/>
            <pc:sldMk cId="4010272704" sldId="340"/>
            <ac:spMk id="28" creationId="{2571DCB0-24C7-4FDF-B521-6BBAB418E8B8}"/>
          </ac:spMkLst>
        </pc:spChg>
        <pc:grpChg chg="mod">
          <ac:chgData name="Vincent Yuan" userId="ba35f78509daddf4" providerId="LiveId" clId="{98AFF1D6-FC34-4175-82BF-4126B00074F2}" dt="2022-03-25T06:30:45.196" v="9334" actId="1076"/>
          <ac:grpSpMkLst>
            <pc:docMk/>
            <pc:sldMk cId="4010272704" sldId="340"/>
            <ac:grpSpMk id="7" creationId="{63127D9B-72A0-4F07-B601-1BB6DBF19CDC}"/>
          </ac:grpSpMkLst>
        </pc:grpChg>
        <pc:grpChg chg="add del mod">
          <ac:chgData name="Vincent Yuan" userId="ba35f78509daddf4" providerId="LiveId" clId="{98AFF1D6-FC34-4175-82BF-4126B00074F2}" dt="2022-03-25T06:31:22.377" v="9336" actId="478"/>
          <ac:grpSpMkLst>
            <pc:docMk/>
            <pc:sldMk cId="4010272704" sldId="340"/>
            <ac:grpSpMk id="20" creationId="{747451DE-2EAA-4344-8E9D-5E6360ADE493}"/>
          </ac:grpSpMkLst>
        </pc:grpChg>
        <pc:picChg chg="add mod modCrop">
          <ac:chgData name="Vincent Yuan" userId="ba35f78509daddf4" providerId="LiveId" clId="{98AFF1D6-FC34-4175-82BF-4126B00074F2}" dt="2022-03-25T06:32:01.080" v="9345" actId="207"/>
          <ac:picMkLst>
            <pc:docMk/>
            <pc:sldMk cId="4010272704" sldId="340"/>
            <ac:picMk id="29" creationId="{F6B0F0F2-06BE-4A39-9705-6F6443A7ACB9}"/>
          </ac:picMkLst>
        </pc:picChg>
        <pc:picChg chg="add mod modCrop">
          <ac:chgData name="Vincent Yuan" userId="ba35f78509daddf4" providerId="LiveId" clId="{98AFF1D6-FC34-4175-82BF-4126B00074F2}" dt="2022-03-25T06:33:15.605" v="9352" actId="207"/>
          <ac:picMkLst>
            <pc:docMk/>
            <pc:sldMk cId="4010272704" sldId="340"/>
            <ac:picMk id="31" creationId="{5831B3FE-D219-479C-84E8-8076FA5694C6}"/>
          </ac:picMkLst>
        </pc:picChg>
        <pc:picChg chg="add mod modCrop">
          <ac:chgData name="Vincent Yuan" userId="ba35f78509daddf4" providerId="LiveId" clId="{98AFF1D6-FC34-4175-82BF-4126B00074F2}" dt="2022-03-25T06:34:32.954" v="9359" actId="207"/>
          <ac:picMkLst>
            <pc:docMk/>
            <pc:sldMk cId="4010272704" sldId="340"/>
            <ac:picMk id="33" creationId="{DC2EE303-9B18-4250-9584-F8A24251E7C9}"/>
          </ac:picMkLst>
        </pc:picChg>
      </pc:sldChg>
      <pc:sldChg chg="addSp delSp modSp add mod delCm">
        <pc:chgData name="Vincent Yuan" userId="ba35f78509daddf4" providerId="LiveId" clId="{98AFF1D6-FC34-4175-82BF-4126B00074F2}" dt="2022-03-25T04:51:09.642" v="7761" actId="20577"/>
        <pc:sldMkLst>
          <pc:docMk/>
          <pc:sldMk cId="4268741443" sldId="341"/>
        </pc:sldMkLst>
        <pc:spChg chg="mod">
          <ac:chgData name="Vincent Yuan" userId="ba35f78509daddf4" providerId="LiveId" clId="{98AFF1D6-FC34-4175-82BF-4126B00074F2}" dt="2022-03-25T03:42:38.502" v="2920" actId="20577"/>
          <ac:spMkLst>
            <pc:docMk/>
            <pc:sldMk cId="4268741443" sldId="341"/>
            <ac:spMk id="2" creationId="{DC880BC5-51AC-4653-8C1F-33A5B5752C46}"/>
          </ac:spMkLst>
        </pc:spChg>
        <pc:spChg chg="add del mod">
          <ac:chgData name="Vincent Yuan" userId="ba35f78509daddf4" providerId="LiveId" clId="{98AFF1D6-FC34-4175-82BF-4126B00074F2}" dt="2022-03-25T03:06:36.262" v="878"/>
          <ac:spMkLst>
            <pc:docMk/>
            <pc:sldMk cId="4268741443" sldId="341"/>
            <ac:spMk id="3" creationId="{8706E796-7627-4BA8-BBA2-695DC3A2F291}"/>
          </ac:spMkLst>
        </pc:spChg>
        <pc:spChg chg="add mod">
          <ac:chgData name="Vincent Yuan" userId="ba35f78509daddf4" providerId="LiveId" clId="{98AFF1D6-FC34-4175-82BF-4126B00074F2}" dt="2022-03-25T04:48:42.331" v="7701" actId="20577"/>
          <ac:spMkLst>
            <pc:docMk/>
            <pc:sldMk cId="4268741443" sldId="341"/>
            <ac:spMk id="4" creationId="{F3620CA4-1563-42AF-B806-4CD2E2F58868}"/>
          </ac:spMkLst>
        </pc:spChg>
        <pc:spChg chg="add mod">
          <ac:chgData name="Vincent Yuan" userId="ba35f78509daddf4" providerId="LiveId" clId="{98AFF1D6-FC34-4175-82BF-4126B00074F2}" dt="2022-03-25T03:12:47.562" v="1067" actId="14100"/>
          <ac:spMkLst>
            <pc:docMk/>
            <pc:sldMk cId="4268741443" sldId="341"/>
            <ac:spMk id="5" creationId="{08FB533E-49E0-4032-B76B-A44ACC6FC82E}"/>
          </ac:spMkLst>
        </pc:spChg>
        <pc:spChg chg="mod">
          <ac:chgData name="Vincent Yuan" userId="ba35f78509daddf4" providerId="LiveId" clId="{98AFF1D6-FC34-4175-82BF-4126B00074F2}" dt="2022-03-25T04:48:02.320" v="7656" actId="1076"/>
          <ac:spMkLst>
            <pc:docMk/>
            <pc:sldMk cId="4268741443" sldId="341"/>
            <ac:spMk id="6" creationId="{3A357F88-8760-44A4-8B88-AF6E0CC785FE}"/>
          </ac:spMkLst>
        </pc:spChg>
        <pc:spChg chg="del mod">
          <ac:chgData name="Vincent Yuan" userId="ba35f78509daddf4" providerId="LiveId" clId="{98AFF1D6-FC34-4175-82BF-4126B00074F2}" dt="2022-03-25T02:50:02.874" v="613" actId="478"/>
          <ac:spMkLst>
            <pc:docMk/>
            <pc:sldMk cId="4268741443" sldId="341"/>
            <ac:spMk id="6" creationId="{8D1C3202-1513-47EB-ABEF-5C9298CC876D}"/>
          </ac:spMkLst>
        </pc:spChg>
        <pc:spChg chg="mod">
          <ac:chgData name="Vincent Yuan" userId="ba35f78509daddf4" providerId="LiveId" clId="{98AFF1D6-FC34-4175-82BF-4126B00074F2}" dt="2022-03-25T03:05:59.677" v="842" actId="14100"/>
          <ac:spMkLst>
            <pc:docMk/>
            <pc:sldMk cId="4268741443" sldId="341"/>
            <ac:spMk id="7" creationId="{CB960AC8-BE92-4C0B-906C-01E116B457F1}"/>
          </ac:spMkLst>
        </pc:spChg>
        <pc:spChg chg="add mod">
          <ac:chgData name="Vincent Yuan" userId="ba35f78509daddf4" providerId="LiveId" clId="{98AFF1D6-FC34-4175-82BF-4126B00074F2}" dt="2022-03-25T04:49:30.010" v="7704" actId="20577"/>
          <ac:spMkLst>
            <pc:docMk/>
            <pc:sldMk cId="4268741443" sldId="341"/>
            <ac:spMk id="8" creationId="{FCC6353B-260E-415B-99CE-BC3D6B05DA32}"/>
          </ac:spMkLst>
        </pc:spChg>
        <pc:spChg chg="add mod">
          <ac:chgData name="Vincent Yuan" userId="ba35f78509daddf4" providerId="LiveId" clId="{98AFF1D6-FC34-4175-82BF-4126B00074F2}" dt="2022-03-25T03:19:43.193" v="1433" actId="1076"/>
          <ac:spMkLst>
            <pc:docMk/>
            <pc:sldMk cId="4268741443" sldId="341"/>
            <ac:spMk id="9" creationId="{B2D45D86-736B-4A8C-8973-EF505CE7F9D2}"/>
          </ac:spMkLst>
        </pc:spChg>
        <pc:spChg chg="add mod">
          <ac:chgData name="Vincent Yuan" userId="ba35f78509daddf4" providerId="LiveId" clId="{98AFF1D6-FC34-4175-82BF-4126B00074F2}" dt="2022-03-25T04:51:09.642" v="7761" actId="20577"/>
          <ac:spMkLst>
            <pc:docMk/>
            <pc:sldMk cId="4268741443" sldId="341"/>
            <ac:spMk id="10" creationId="{3BC5D74D-A891-455B-901C-FD4BAB1DFBA8}"/>
          </ac:spMkLst>
        </pc:spChg>
        <pc:spChg chg="add mod">
          <ac:chgData name="Vincent Yuan" userId="ba35f78509daddf4" providerId="LiveId" clId="{98AFF1D6-FC34-4175-82BF-4126B00074F2}" dt="2022-03-25T04:51:03.462" v="7760" actId="20577"/>
          <ac:spMkLst>
            <pc:docMk/>
            <pc:sldMk cId="4268741443" sldId="341"/>
            <ac:spMk id="12" creationId="{9DC568C7-A25D-40E7-A06D-2F7C6A5DF615}"/>
          </ac:spMkLst>
        </pc:spChg>
      </pc:sldChg>
      <pc:sldChg chg="addSp delSp modSp add mod">
        <pc:chgData name="Vincent Yuan" userId="ba35f78509daddf4" providerId="LiveId" clId="{98AFF1D6-FC34-4175-82BF-4126B00074F2}" dt="2022-03-25T03:42:23.292" v="2910" actId="20577"/>
        <pc:sldMkLst>
          <pc:docMk/>
          <pc:sldMk cId="725245432" sldId="342"/>
        </pc:sldMkLst>
        <pc:spChg chg="mod">
          <ac:chgData name="Vincent Yuan" userId="ba35f78509daddf4" providerId="LiveId" clId="{98AFF1D6-FC34-4175-82BF-4126B00074F2}" dt="2022-03-25T03:40:35.020" v="2694" actId="20577"/>
          <ac:spMkLst>
            <pc:docMk/>
            <pc:sldMk cId="725245432" sldId="342"/>
            <ac:spMk id="2" creationId="{DC880BC5-51AC-4653-8C1F-33A5B5752C46}"/>
          </ac:spMkLst>
        </pc:spChg>
        <pc:spChg chg="del">
          <ac:chgData name="Vincent Yuan" userId="ba35f78509daddf4" providerId="LiveId" clId="{98AFF1D6-FC34-4175-82BF-4126B00074F2}" dt="2022-03-25T03:32:13.911" v="1700" actId="478"/>
          <ac:spMkLst>
            <pc:docMk/>
            <pc:sldMk cId="725245432" sldId="342"/>
            <ac:spMk id="4" creationId="{F3620CA4-1563-42AF-B806-4CD2E2F58868}"/>
          </ac:spMkLst>
        </pc:spChg>
        <pc:spChg chg="del">
          <ac:chgData name="Vincent Yuan" userId="ba35f78509daddf4" providerId="LiveId" clId="{98AFF1D6-FC34-4175-82BF-4126B00074F2}" dt="2022-03-25T03:31:43.987" v="1693" actId="478"/>
          <ac:spMkLst>
            <pc:docMk/>
            <pc:sldMk cId="725245432" sldId="342"/>
            <ac:spMk id="5" creationId="{08FB533E-49E0-4032-B76B-A44ACC6FC82E}"/>
          </ac:spMkLst>
        </pc:spChg>
        <pc:spChg chg="mod">
          <ac:chgData name="Vincent Yuan" userId="ba35f78509daddf4" providerId="LiveId" clId="{98AFF1D6-FC34-4175-82BF-4126B00074F2}" dt="2022-03-25T03:41:10.872" v="2817" actId="14100"/>
          <ac:spMkLst>
            <pc:docMk/>
            <pc:sldMk cId="725245432" sldId="342"/>
            <ac:spMk id="7" creationId="{CB960AC8-BE92-4C0B-906C-01E116B457F1}"/>
          </ac:spMkLst>
        </pc:spChg>
        <pc:spChg chg="del">
          <ac:chgData name="Vincent Yuan" userId="ba35f78509daddf4" providerId="LiveId" clId="{98AFF1D6-FC34-4175-82BF-4126B00074F2}" dt="2022-03-25T03:36:38.272" v="2146" actId="478"/>
          <ac:spMkLst>
            <pc:docMk/>
            <pc:sldMk cId="725245432" sldId="342"/>
            <ac:spMk id="8" creationId="{FCC6353B-260E-415B-99CE-BC3D6B05DA32}"/>
          </ac:spMkLst>
        </pc:spChg>
        <pc:spChg chg="del">
          <ac:chgData name="Vincent Yuan" userId="ba35f78509daddf4" providerId="LiveId" clId="{98AFF1D6-FC34-4175-82BF-4126B00074F2}" dt="2022-03-25T03:31:43.987" v="1693" actId="478"/>
          <ac:spMkLst>
            <pc:docMk/>
            <pc:sldMk cId="725245432" sldId="342"/>
            <ac:spMk id="9" creationId="{B2D45D86-736B-4A8C-8973-EF505CE7F9D2}"/>
          </ac:spMkLst>
        </pc:spChg>
        <pc:spChg chg="del">
          <ac:chgData name="Vincent Yuan" userId="ba35f78509daddf4" providerId="LiveId" clId="{98AFF1D6-FC34-4175-82BF-4126B00074F2}" dt="2022-03-25T03:31:43.987" v="1693" actId="478"/>
          <ac:spMkLst>
            <pc:docMk/>
            <pc:sldMk cId="725245432" sldId="342"/>
            <ac:spMk id="10" creationId="{3BC5D74D-A891-455B-901C-FD4BAB1DFBA8}"/>
          </ac:spMkLst>
        </pc:spChg>
        <pc:spChg chg="add mod">
          <ac:chgData name="Vincent Yuan" userId="ba35f78509daddf4" providerId="LiveId" clId="{98AFF1D6-FC34-4175-82BF-4126B00074F2}" dt="2022-03-25T03:42:15.225" v="2906" actId="113"/>
          <ac:spMkLst>
            <pc:docMk/>
            <pc:sldMk cId="725245432" sldId="342"/>
            <ac:spMk id="11" creationId="{AA67329C-A029-4CC7-9D3F-8726C8F41281}"/>
          </ac:spMkLst>
        </pc:spChg>
        <pc:spChg chg="del">
          <ac:chgData name="Vincent Yuan" userId="ba35f78509daddf4" providerId="LiveId" clId="{98AFF1D6-FC34-4175-82BF-4126B00074F2}" dt="2022-03-25T03:31:43.987" v="1693" actId="478"/>
          <ac:spMkLst>
            <pc:docMk/>
            <pc:sldMk cId="725245432" sldId="342"/>
            <ac:spMk id="12" creationId="{9DC568C7-A25D-40E7-A06D-2F7C6A5DF615}"/>
          </ac:spMkLst>
        </pc:spChg>
        <pc:spChg chg="add mod">
          <ac:chgData name="Vincent Yuan" userId="ba35f78509daddf4" providerId="LiveId" clId="{98AFF1D6-FC34-4175-82BF-4126B00074F2}" dt="2022-03-25T03:42:23.292" v="2910" actId="20577"/>
          <ac:spMkLst>
            <pc:docMk/>
            <pc:sldMk cId="725245432" sldId="342"/>
            <ac:spMk id="15" creationId="{B5867E43-32F5-4781-8184-7E7C7A8D6860}"/>
          </ac:spMkLst>
        </pc:spChg>
        <pc:picChg chg="add mod modCrop">
          <ac:chgData name="Vincent Yuan" userId="ba35f78509daddf4" providerId="LiveId" clId="{98AFF1D6-FC34-4175-82BF-4126B00074F2}" dt="2022-03-25T03:41:19.519" v="2818" actId="1076"/>
          <ac:picMkLst>
            <pc:docMk/>
            <pc:sldMk cId="725245432" sldId="342"/>
            <ac:picMk id="6" creationId="{3F4F0E4E-7ECD-47E4-8A28-98BEE88F1E04}"/>
          </ac:picMkLst>
        </pc:picChg>
        <pc:picChg chg="add mod modCrop">
          <ac:chgData name="Vincent Yuan" userId="ba35f78509daddf4" providerId="LiveId" clId="{98AFF1D6-FC34-4175-82BF-4126B00074F2}" dt="2022-03-25T03:37:02.968" v="2156" actId="1076"/>
          <ac:picMkLst>
            <pc:docMk/>
            <pc:sldMk cId="725245432" sldId="342"/>
            <ac:picMk id="14" creationId="{639A4095-D556-4071-9157-AE86A5AE343C}"/>
          </ac:picMkLst>
        </pc:picChg>
      </pc:sldChg>
      <pc:sldChg chg="addSp delSp modSp add mod">
        <pc:chgData name="Vincent Yuan" userId="ba35f78509daddf4" providerId="LiveId" clId="{98AFF1D6-FC34-4175-82BF-4126B00074F2}" dt="2022-03-25T06:41:24.492" v="9395" actId="207"/>
        <pc:sldMkLst>
          <pc:docMk/>
          <pc:sldMk cId="2315868148" sldId="344"/>
        </pc:sldMkLst>
        <pc:spChg chg="del">
          <ac:chgData name="Vincent Yuan" userId="ba35f78509daddf4" providerId="LiveId" clId="{98AFF1D6-FC34-4175-82BF-4126B00074F2}" dt="2022-03-25T04:00:57.059" v="4463" actId="478"/>
          <ac:spMkLst>
            <pc:docMk/>
            <pc:sldMk cId="2315868148" sldId="344"/>
            <ac:spMk id="3" creationId="{B8060C89-D118-44C3-9A09-2E2B73BE53E4}"/>
          </ac:spMkLst>
        </pc:spChg>
        <pc:spChg chg="add del mod">
          <ac:chgData name="Vincent Yuan" userId="ba35f78509daddf4" providerId="LiveId" clId="{98AFF1D6-FC34-4175-82BF-4126B00074F2}" dt="2022-03-25T04:01:19.310" v="4466"/>
          <ac:spMkLst>
            <pc:docMk/>
            <pc:sldMk cId="2315868148" sldId="344"/>
            <ac:spMk id="4" creationId="{3829A834-6F79-4405-93CF-E6A91713813F}"/>
          </ac:spMkLst>
        </pc:spChg>
        <pc:spChg chg="add mod">
          <ac:chgData name="Vincent Yuan" userId="ba35f78509daddf4" providerId="LiveId" clId="{98AFF1D6-FC34-4175-82BF-4126B00074F2}" dt="2022-03-25T06:37:17.806" v="9371" actId="1076"/>
          <ac:spMkLst>
            <pc:docMk/>
            <pc:sldMk cId="2315868148" sldId="344"/>
            <ac:spMk id="6" creationId="{AA73F386-C7C0-4690-B071-220D2A742DAA}"/>
          </ac:spMkLst>
        </pc:spChg>
        <pc:spChg chg="add mod">
          <ac:chgData name="Vincent Yuan" userId="ba35f78509daddf4" providerId="LiveId" clId="{98AFF1D6-FC34-4175-82BF-4126B00074F2}" dt="2022-03-25T06:37:17.806" v="9371" actId="1076"/>
          <ac:spMkLst>
            <pc:docMk/>
            <pc:sldMk cId="2315868148" sldId="344"/>
            <ac:spMk id="7" creationId="{E008388A-FC36-4180-9EC8-E58FD72ED679}"/>
          </ac:spMkLst>
        </pc:spChg>
        <pc:spChg chg="add del mod">
          <ac:chgData name="Vincent Yuan" userId="ba35f78509daddf4" providerId="LiveId" clId="{98AFF1D6-FC34-4175-82BF-4126B00074F2}" dt="2022-03-25T04:03:06.510" v="4493" actId="478"/>
          <ac:spMkLst>
            <pc:docMk/>
            <pc:sldMk cId="2315868148" sldId="344"/>
            <ac:spMk id="8" creationId="{8D6C880A-B06F-4211-9D78-C3264B8E9C08}"/>
          </ac:spMkLst>
        </pc:spChg>
        <pc:spChg chg="add mod">
          <ac:chgData name="Vincent Yuan" userId="ba35f78509daddf4" providerId="LiveId" clId="{98AFF1D6-FC34-4175-82BF-4126B00074F2}" dt="2022-03-25T06:37:17.806" v="9371" actId="1076"/>
          <ac:spMkLst>
            <pc:docMk/>
            <pc:sldMk cId="2315868148" sldId="344"/>
            <ac:spMk id="9" creationId="{3387883A-15FC-4399-9F27-BEC605490869}"/>
          </ac:spMkLst>
        </pc:spChg>
        <pc:spChg chg="add mod">
          <ac:chgData name="Vincent Yuan" userId="ba35f78509daddf4" providerId="LiveId" clId="{98AFF1D6-FC34-4175-82BF-4126B00074F2}" dt="2022-03-25T06:37:17.806" v="9371" actId="1076"/>
          <ac:spMkLst>
            <pc:docMk/>
            <pc:sldMk cId="2315868148" sldId="344"/>
            <ac:spMk id="10" creationId="{FFC56EEC-640E-43DB-8A75-880C8E05FF53}"/>
          </ac:spMkLst>
        </pc:spChg>
        <pc:spChg chg="add del mod">
          <ac:chgData name="Vincent Yuan" userId="ba35f78509daddf4" providerId="LiveId" clId="{98AFF1D6-FC34-4175-82BF-4126B00074F2}" dt="2022-03-25T04:03:06.510" v="4493" actId="478"/>
          <ac:spMkLst>
            <pc:docMk/>
            <pc:sldMk cId="2315868148" sldId="344"/>
            <ac:spMk id="11" creationId="{D6C4B2B0-57FA-42EA-A5D0-B9EFC0EEF835}"/>
          </ac:spMkLst>
        </pc:spChg>
        <pc:picChg chg="add del mod">
          <ac:chgData name="Vincent Yuan" userId="ba35f78509daddf4" providerId="LiveId" clId="{98AFF1D6-FC34-4175-82BF-4126B00074F2}" dt="2022-03-25T06:38:47.104" v="9375" actId="478"/>
          <ac:picMkLst>
            <pc:docMk/>
            <pc:sldMk cId="2315868148" sldId="344"/>
            <ac:picMk id="13" creationId="{968778A3-0811-4940-9FF5-2A2F74D7C099}"/>
          </ac:picMkLst>
        </pc:picChg>
        <pc:picChg chg="add mod modCrop">
          <ac:chgData name="Vincent Yuan" userId="ba35f78509daddf4" providerId="LiveId" clId="{98AFF1D6-FC34-4175-82BF-4126B00074F2}" dt="2022-03-25T06:40:19.083" v="9384" actId="207"/>
          <ac:picMkLst>
            <pc:docMk/>
            <pc:sldMk cId="2315868148" sldId="344"/>
            <ac:picMk id="15" creationId="{E82743B6-8C56-47BF-8A89-BFF2E62008DE}"/>
          </ac:picMkLst>
        </pc:picChg>
        <pc:picChg chg="add mod modCrop">
          <ac:chgData name="Vincent Yuan" userId="ba35f78509daddf4" providerId="LiveId" clId="{98AFF1D6-FC34-4175-82BF-4126B00074F2}" dt="2022-03-25T06:41:24.492" v="9395" actId="207"/>
          <ac:picMkLst>
            <pc:docMk/>
            <pc:sldMk cId="2315868148" sldId="344"/>
            <ac:picMk id="17" creationId="{56604005-4848-467D-AA05-DCE726323725}"/>
          </ac:picMkLst>
        </pc:picChg>
      </pc:sldChg>
      <pc:sldChg chg="addSp delSp modSp add mod delCm">
        <pc:chgData name="Vincent Yuan" userId="ba35f78509daddf4" providerId="LiveId" clId="{98AFF1D6-FC34-4175-82BF-4126B00074F2}" dt="2022-03-25T06:54:06.631" v="9687" actId="1076"/>
        <pc:sldMkLst>
          <pc:docMk/>
          <pc:sldMk cId="562628948" sldId="345"/>
        </pc:sldMkLst>
        <pc:spChg chg="mod">
          <ac:chgData name="Vincent Yuan" userId="ba35f78509daddf4" providerId="LiveId" clId="{98AFF1D6-FC34-4175-82BF-4126B00074F2}" dt="2022-03-25T04:31:32.776" v="6715" actId="20577"/>
          <ac:spMkLst>
            <pc:docMk/>
            <pc:sldMk cId="562628948" sldId="345"/>
            <ac:spMk id="3" creationId="{7473600D-13F8-42BF-AD4A-CB8AE1318226}"/>
          </ac:spMkLst>
        </pc:spChg>
        <pc:spChg chg="add mod">
          <ac:chgData name="Vincent Yuan" userId="ba35f78509daddf4" providerId="LiveId" clId="{98AFF1D6-FC34-4175-82BF-4126B00074F2}" dt="2022-03-25T06:47:05.304" v="9462" actId="113"/>
          <ac:spMkLst>
            <pc:docMk/>
            <pc:sldMk cId="562628948" sldId="345"/>
            <ac:spMk id="4" creationId="{94432822-DFE7-433E-BC5D-353441B88247}"/>
          </ac:spMkLst>
        </pc:spChg>
        <pc:spChg chg="add mod">
          <ac:chgData name="Vincent Yuan" userId="ba35f78509daddf4" providerId="LiveId" clId="{98AFF1D6-FC34-4175-82BF-4126B00074F2}" dt="2022-03-25T06:54:03.134" v="9686" actId="1076"/>
          <ac:spMkLst>
            <pc:docMk/>
            <pc:sldMk cId="562628948" sldId="345"/>
            <ac:spMk id="7" creationId="{DDF45A22-3DFB-4E61-BEC1-33C7F9E04613}"/>
          </ac:spMkLst>
        </pc:spChg>
        <pc:spChg chg="add mod">
          <ac:chgData name="Vincent Yuan" userId="ba35f78509daddf4" providerId="LiveId" clId="{98AFF1D6-FC34-4175-82BF-4126B00074F2}" dt="2022-03-25T06:54:06.631" v="9687" actId="1076"/>
          <ac:spMkLst>
            <pc:docMk/>
            <pc:sldMk cId="562628948" sldId="345"/>
            <ac:spMk id="8" creationId="{18E334A2-DBDC-47F5-AD62-182096607E7B}"/>
          </ac:spMkLst>
        </pc:spChg>
        <pc:spChg chg="del">
          <ac:chgData name="Vincent Yuan" userId="ba35f78509daddf4" providerId="LiveId" clId="{98AFF1D6-FC34-4175-82BF-4126B00074F2}" dt="2022-03-25T04:11:31.708" v="5370" actId="478"/>
          <ac:spMkLst>
            <pc:docMk/>
            <pc:sldMk cId="562628948" sldId="345"/>
            <ac:spMk id="9" creationId="{A284D6E4-B0FD-4CC0-80DF-A3B66D4C661D}"/>
          </ac:spMkLst>
        </pc:spChg>
        <pc:spChg chg="del">
          <ac:chgData name="Vincent Yuan" userId="ba35f78509daddf4" providerId="LiveId" clId="{98AFF1D6-FC34-4175-82BF-4126B00074F2}" dt="2022-03-25T04:11:29.132" v="5368" actId="478"/>
          <ac:spMkLst>
            <pc:docMk/>
            <pc:sldMk cId="562628948" sldId="345"/>
            <ac:spMk id="10" creationId="{2C286FD3-1261-4AE5-AD56-0847052739E5}"/>
          </ac:spMkLst>
        </pc:spChg>
        <pc:grpChg chg="mod">
          <ac:chgData name="Vincent Yuan" userId="ba35f78509daddf4" providerId="LiveId" clId="{98AFF1D6-FC34-4175-82BF-4126B00074F2}" dt="2022-03-25T06:45:59.136" v="9436" actId="1076"/>
          <ac:grpSpMkLst>
            <pc:docMk/>
            <pc:sldMk cId="562628948" sldId="345"/>
            <ac:grpSpMk id="38" creationId="{B4E805E5-9E21-4CF1-81C5-DE758DA0A86B}"/>
          </ac:grpSpMkLst>
        </pc:grpChg>
      </pc:sldChg>
      <pc:sldChg chg="delCm">
        <pc:chgData name="Vincent Yuan" userId="ba35f78509daddf4" providerId="LiveId" clId="{98AFF1D6-FC34-4175-82BF-4126B00074F2}" dt="2022-03-25T06:41:56.180" v="9398" actId="1592"/>
        <pc:sldMkLst>
          <pc:docMk/>
          <pc:sldMk cId="2335697196" sldId="346"/>
        </pc:sldMkLst>
      </pc:sldChg>
      <pc:sldChg chg="add del">
        <pc:chgData name="Vincent Yuan" userId="ba35f78509daddf4" providerId="LiveId" clId="{98AFF1D6-FC34-4175-82BF-4126B00074F2}" dt="2022-03-25T06:20:34.661" v="9290" actId="47"/>
        <pc:sldMkLst>
          <pc:docMk/>
          <pc:sldMk cId="1742596140" sldId="347"/>
        </pc:sldMkLst>
      </pc:sldChg>
      <pc:sldChg chg="addSp delSp modSp add mod ord">
        <pc:chgData name="Vincent Yuan" userId="ba35f78509daddf4" providerId="LiveId" clId="{98AFF1D6-FC34-4175-82BF-4126B00074F2}" dt="2022-03-25T06:56:21.433" v="9692"/>
        <pc:sldMkLst>
          <pc:docMk/>
          <pc:sldMk cId="1751886018" sldId="348"/>
        </pc:sldMkLst>
        <pc:spChg chg="mod">
          <ac:chgData name="Vincent Yuan" userId="ba35f78509daddf4" providerId="LiveId" clId="{98AFF1D6-FC34-4175-82BF-4126B00074F2}" dt="2022-03-25T06:18:18.592" v="9187" actId="20577"/>
          <ac:spMkLst>
            <pc:docMk/>
            <pc:sldMk cId="1751886018" sldId="348"/>
            <ac:spMk id="2" creationId="{DBC808D9-6BE5-4956-A050-73B19EDA5CFE}"/>
          </ac:spMkLst>
        </pc:spChg>
        <pc:spChg chg="mod">
          <ac:chgData name="Vincent Yuan" userId="ba35f78509daddf4" providerId="LiveId" clId="{98AFF1D6-FC34-4175-82BF-4126B00074F2}" dt="2022-03-25T06:12:07.513" v="8484" actId="20577"/>
          <ac:spMkLst>
            <pc:docMk/>
            <pc:sldMk cId="1751886018" sldId="348"/>
            <ac:spMk id="3" creationId="{F85CC4B0-DD17-42C7-9B76-4D961F082789}"/>
          </ac:spMkLst>
        </pc:spChg>
        <pc:spChg chg="add mod">
          <ac:chgData name="Vincent Yuan" userId="ba35f78509daddf4" providerId="LiveId" clId="{98AFF1D6-FC34-4175-82BF-4126B00074F2}" dt="2022-03-25T06:44:31.900" v="9419" actId="2711"/>
          <ac:spMkLst>
            <pc:docMk/>
            <pc:sldMk cId="1751886018" sldId="348"/>
            <ac:spMk id="4" creationId="{851E58D9-A510-474F-AEEA-CE77E997CAA6}"/>
          </ac:spMkLst>
        </pc:spChg>
        <pc:spChg chg="add mod">
          <ac:chgData name="Vincent Yuan" userId="ba35f78509daddf4" providerId="LiveId" clId="{98AFF1D6-FC34-4175-82BF-4126B00074F2}" dt="2022-03-25T06:44:46.460" v="9423" actId="2711"/>
          <ac:spMkLst>
            <pc:docMk/>
            <pc:sldMk cId="1751886018" sldId="348"/>
            <ac:spMk id="5" creationId="{13442001-5210-494A-BF30-CB5EA29FDFAD}"/>
          </ac:spMkLst>
        </pc:spChg>
        <pc:spChg chg="del mod">
          <ac:chgData name="Vincent Yuan" userId="ba35f78509daddf4" providerId="LiveId" clId="{98AFF1D6-FC34-4175-82BF-4126B00074F2}" dt="2022-03-25T06:08:12.395" v="8353" actId="478"/>
          <ac:spMkLst>
            <pc:docMk/>
            <pc:sldMk cId="1751886018" sldId="348"/>
            <ac:spMk id="6" creationId="{D39D5B7A-B876-4F75-90FF-C773E17A69F9}"/>
          </ac:spMkLst>
        </pc:spChg>
        <pc:spChg chg="del mod">
          <ac:chgData name="Vincent Yuan" userId="ba35f78509daddf4" providerId="LiveId" clId="{98AFF1D6-FC34-4175-82BF-4126B00074F2}" dt="2022-03-25T06:07:53.730" v="8350" actId="478"/>
          <ac:spMkLst>
            <pc:docMk/>
            <pc:sldMk cId="1751886018" sldId="348"/>
            <ac:spMk id="7" creationId="{0548567B-9853-4FB1-A3F7-A1EE8F3E3AEA}"/>
          </ac:spMkLst>
        </pc:spChg>
        <pc:spChg chg="add mod">
          <ac:chgData name="Vincent Yuan" userId="ba35f78509daddf4" providerId="LiveId" clId="{98AFF1D6-FC34-4175-82BF-4126B00074F2}" dt="2022-03-25T06:44:34.888" v="9420" actId="2711"/>
          <ac:spMkLst>
            <pc:docMk/>
            <pc:sldMk cId="1751886018" sldId="348"/>
            <ac:spMk id="8" creationId="{D6BAC268-63DF-4ABC-86F9-95AA632966AE}"/>
          </ac:spMkLst>
        </pc:spChg>
        <pc:spChg chg="add mod">
          <ac:chgData name="Vincent Yuan" userId="ba35f78509daddf4" providerId="LiveId" clId="{98AFF1D6-FC34-4175-82BF-4126B00074F2}" dt="2022-03-25T06:44:38.281" v="9421" actId="2711"/>
          <ac:spMkLst>
            <pc:docMk/>
            <pc:sldMk cId="1751886018" sldId="348"/>
            <ac:spMk id="10" creationId="{C7B619E9-7211-41C7-B6BB-AD12D8555703}"/>
          </ac:spMkLst>
        </pc:spChg>
        <pc:spChg chg="add mod">
          <ac:chgData name="Vincent Yuan" userId="ba35f78509daddf4" providerId="LiveId" clId="{98AFF1D6-FC34-4175-82BF-4126B00074F2}" dt="2022-03-25T06:44:41.549" v="9422" actId="2711"/>
          <ac:spMkLst>
            <pc:docMk/>
            <pc:sldMk cId="1751886018" sldId="348"/>
            <ac:spMk id="11" creationId="{99BAC9CE-9139-4076-9A63-A5212BCEE3D4}"/>
          </ac:spMkLst>
        </pc:spChg>
        <pc:spChg chg="mod">
          <ac:chgData name="Vincent Yuan" userId="ba35f78509daddf4" providerId="LiveId" clId="{98AFF1D6-FC34-4175-82BF-4126B00074F2}" dt="2022-03-25T06:24:26.268" v="9293"/>
          <ac:spMkLst>
            <pc:docMk/>
            <pc:sldMk cId="1751886018" sldId="348"/>
            <ac:spMk id="13" creationId="{C48457FD-223F-4BB2-A8A5-5E4B4A4496E4}"/>
          </ac:spMkLst>
        </pc:spChg>
        <pc:spChg chg="mod">
          <ac:chgData name="Vincent Yuan" userId="ba35f78509daddf4" providerId="LiveId" clId="{98AFF1D6-FC34-4175-82BF-4126B00074F2}" dt="2022-03-25T06:24:26.268" v="9293"/>
          <ac:spMkLst>
            <pc:docMk/>
            <pc:sldMk cId="1751886018" sldId="348"/>
            <ac:spMk id="14" creationId="{BEC4DC53-A576-4908-BB98-C84E46D01112}"/>
          </ac:spMkLst>
        </pc:spChg>
        <pc:spChg chg="mod">
          <ac:chgData name="Vincent Yuan" userId="ba35f78509daddf4" providerId="LiveId" clId="{98AFF1D6-FC34-4175-82BF-4126B00074F2}" dt="2022-03-25T06:24:26.268" v="9293"/>
          <ac:spMkLst>
            <pc:docMk/>
            <pc:sldMk cId="1751886018" sldId="348"/>
            <ac:spMk id="15" creationId="{047DE3C2-C476-49A9-B184-1421630DB5C0}"/>
          </ac:spMkLst>
        </pc:spChg>
        <pc:spChg chg="mod">
          <ac:chgData name="Vincent Yuan" userId="ba35f78509daddf4" providerId="LiveId" clId="{98AFF1D6-FC34-4175-82BF-4126B00074F2}" dt="2022-03-25T06:24:26.268" v="9293"/>
          <ac:spMkLst>
            <pc:docMk/>
            <pc:sldMk cId="1751886018" sldId="348"/>
            <ac:spMk id="16" creationId="{9A2D371A-8069-44FE-BEF3-E5EE40080718}"/>
          </ac:spMkLst>
        </pc:spChg>
        <pc:spChg chg="mod">
          <ac:chgData name="Vincent Yuan" userId="ba35f78509daddf4" providerId="LiveId" clId="{98AFF1D6-FC34-4175-82BF-4126B00074F2}" dt="2022-03-25T06:24:26.268" v="9293"/>
          <ac:spMkLst>
            <pc:docMk/>
            <pc:sldMk cId="1751886018" sldId="348"/>
            <ac:spMk id="17" creationId="{C8127013-0ACE-4B00-BBE9-98BA99F693D3}"/>
          </ac:spMkLst>
        </pc:spChg>
        <pc:spChg chg="mod">
          <ac:chgData name="Vincent Yuan" userId="ba35f78509daddf4" providerId="LiveId" clId="{98AFF1D6-FC34-4175-82BF-4126B00074F2}" dt="2022-03-25T06:24:26.268" v="9293"/>
          <ac:spMkLst>
            <pc:docMk/>
            <pc:sldMk cId="1751886018" sldId="348"/>
            <ac:spMk id="18" creationId="{D3A95757-5D52-466F-B267-67110914547A}"/>
          </ac:spMkLst>
        </pc:spChg>
        <pc:spChg chg="mod">
          <ac:chgData name="Vincent Yuan" userId="ba35f78509daddf4" providerId="LiveId" clId="{98AFF1D6-FC34-4175-82BF-4126B00074F2}" dt="2022-03-25T06:26:24.751" v="9308" actId="207"/>
          <ac:spMkLst>
            <pc:docMk/>
            <pc:sldMk cId="1751886018" sldId="348"/>
            <ac:spMk id="20" creationId="{D42D0F02-0F95-4C0B-985B-340433E2112F}"/>
          </ac:spMkLst>
        </pc:spChg>
        <pc:spChg chg="mod">
          <ac:chgData name="Vincent Yuan" userId="ba35f78509daddf4" providerId="LiveId" clId="{98AFF1D6-FC34-4175-82BF-4126B00074F2}" dt="2022-03-25T06:26:37.507" v="9310" actId="207"/>
          <ac:spMkLst>
            <pc:docMk/>
            <pc:sldMk cId="1751886018" sldId="348"/>
            <ac:spMk id="21" creationId="{A7F56AB2-75A4-4996-8153-3ADC6AF7B31D}"/>
          </ac:spMkLst>
        </pc:spChg>
        <pc:spChg chg="mod">
          <ac:chgData name="Vincent Yuan" userId="ba35f78509daddf4" providerId="LiveId" clId="{98AFF1D6-FC34-4175-82BF-4126B00074F2}" dt="2022-03-25T06:26:29.685" v="9309" actId="207"/>
          <ac:spMkLst>
            <pc:docMk/>
            <pc:sldMk cId="1751886018" sldId="348"/>
            <ac:spMk id="22" creationId="{8E8DBFBB-5543-4B45-9628-9EEC6FBB9E74}"/>
          </ac:spMkLst>
        </pc:spChg>
        <pc:spChg chg="mod">
          <ac:chgData name="Vincent Yuan" userId="ba35f78509daddf4" providerId="LiveId" clId="{98AFF1D6-FC34-4175-82BF-4126B00074F2}" dt="2022-03-25T06:26:46.187" v="9312" actId="207"/>
          <ac:spMkLst>
            <pc:docMk/>
            <pc:sldMk cId="1751886018" sldId="348"/>
            <ac:spMk id="23" creationId="{CF9ABFD9-B30C-4B44-9880-A9DB865683D6}"/>
          </ac:spMkLst>
        </pc:spChg>
        <pc:spChg chg="mod">
          <ac:chgData name="Vincent Yuan" userId="ba35f78509daddf4" providerId="LiveId" clId="{98AFF1D6-FC34-4175-82BF-4126B00074F2}" dt="2022-03-25T06:25:23.085" v="9296"/>
          <ac:spMkLst>
            <pc:docMk/>
            <pc:sldMk cId="1751886018" sldId="348"/>
            <ac:spMk id="24" creationId="{A9F40190-5701-4C2E-8475-00DD4A116F6C}"/>
          </ac:spMkLst>
        </pc:spChg>
        <pc:spChg chg="mod">
          <ac:chgData name="Vincent Yuan" userId="ba35f78509daddf4" providerId="LiveId" clId="{98AFF1D6-FC34-4175-82BF-4126B00074F2}" dt="2022-03-25T06:25:23.085" v="9296"/>
          <ac:spMkLst>
            <pc:docMk/>
            <pc:sldMk cId="1751886018" sldId="348"/>
            <ac:spMk id="25" creationId="{1A3B3BA5-3036-4735-9D74-CBBC025B07A1}"/>
          </ac:spMkLst>
        </pc:spChg>
        <pc:spChg chg="mod">
          <ac:chgData name="Vincent Yuan" userId="ba35f78509daddf4" providerId="LiveId" clId="{98AFF1D6-FC34-4175-82BF-4126B00074F2}" dt="2022-03-25T06:25:23.085" v="9296"/>
          <ac:spMkLst>
            <pc:docMk/>
            <pc:sldMk cId="1751886018" sldId="348"/>
            <ac:spMk id="26" creationId="{E0B6AFB6-8085-42EF-815F-9BA6178EE188}"/>
          </ac:spMkLst>
        </pc:spChg>
        <pc:spChg chg="mod">
          <ac:chgData name="Vincent Yuan" userId="ba35f78509daddf4" providerId="LiveId" clId="{98AFF1D6-FC34-4175-82BF-4126B00074F2}" dt="2022-03-25T06:25:23.085" v="9296"/>
          <ac:spMkLst>
            <pc:docMk/>
            <pc:sldMk cId="1751886018" sldId="348"/>
            <ac:spMk id="27" creationId="{CD4672B7-F953-472B-81AF-92B91EC1E100}"/>
          </ac:spMkLst>
        </pc:spChg>
        <pc:spChg chg="mod">
          <ac:chgData name="Vincent Yuan" userId="ba35f78509daddf4" providerId="LiveId" clId="{98AFF1D6-FC34-4175-82BF-4126B00074F2}" dt="2022-03-25T06:25:23.085" v="9296"/>
          <ac:spMkLst>
            <pc:docMk/>
            <pc:sldMk cId="1751886018" sldId="348"/>
            <ac:spMk id="28" creationId="{1591801A-FD81-4CF3-B983-E9BB46082489}"/>
          </ac:spMkLst>
        </pc:spChg>
        <pc:spChg chg="mod">
          <ac:chgData name="Vincent Yuan" userId="ba35f78509daddf4" providerId="LiveId" clId="{98AFF1D6-FC34-4175-82BF-4126B00074F2}" dt="2022-03-25T06:25:23.085" v="9296"/>
          <ac:spMkLst>
            <pc:docMk/>
            <pc:sldMk cId="1751886018" sldId="348"/>
            <ac:spMk id="29" creationId="{E8177A90-C401-4BAC-8D4A-55C4682D716D}"/>
          </ac:spMkLst>
        </pc:spChg>
        <pc:spChg chg="mod">
          <ac:chgData name="Vincent Yuan" userId="ba35f78509daddf4" providerId="LiveId" clId="{98AFF1D6-FC34-4175-82BF-4126B00074F2}" dt="2022-03-25T06:25:23.085" v="9296"/>
          <ac:spMkLst>
            <pc:docMk/>
            <pc:sldMk cId="1751886018" sldId="348"/>
            <ac:spMk id="30" creationId="{483B7A00-6904-47BC-BD04-02A858302562}"/>
          </ac:spMkLst>
        </pc:spChg>
        <pc:spChg chg="mod">
          <ac:chgData name="Vincent Yuan" userId="ba35f78509daddf4" providerId="LiveId" clId="{98AFF1D6-FC34-4175-82BF-4126B00074F2}" dt="2022-03-25T06:25:23.085" v="9296"/>
          <ac:spMkLst>
            <pc:docMk/>
            <pc:sldMk cId="1751886018" sldId="348"/>
            <ac:spMk id="31" creationId="{5599625E-10FD-4E4B-B365-7CE20F439807}"/>
          </ac:spMkLst>
        </pc:spChg>
        <pc:spChg chg="mod">
          <ac:chgData name="Vincent Yuan" userId="ba35f78509daddf4" providerId="LiveId" clId="{98AFF1D6-FC34-4175-82BF-4126B00074F2}" dt="2022-03-25T06:25:23.085" v="9296"/>
          <ac:spMkLst>
            <pc:docMk/>
            <pc:sldMk cId="1751886018" sldId="348"/>
            <ac:spMk id="32" creationId="{14DFA4D0-EB67-4EFE-AB5E-AAC82A49682D}"/>
          </ac:spMkLst>
        </pc:spChg>
        <pc:spChg chg="mod">
          <ac:chgData name="Vincent Yuan" userId="ba35f78509daddf4" providerId="LiveId" clId="{98AFF1D6-FC34-4175-82BF-4126B00074F2}" dt="2022-03-25T06:25:23.085" v="9296"/>
          <ac:spMkLst>
            <pc:docMk/>
            <pc:sldMk cId="1751886018" sldId="348"/>
            <ac:spMk id="33" creationId="{E388EEBF-B8A8-42A2-8EA5-24EC59863CE2}"/>
          </ac:spMkLst>
        </pc:spChg>
        <pc:spChg chg="mod">
          <ac:chgData name="Vincent Yuan" userId="ba35f78509daddf4" providerId="LiveId" clId="{98AFF1D6-FC34-4175-82BF-4126B00074F2}" dt="2022-03-25T06:25:23.085" v="9296"/>
          <ac:spMkLst>
            <pc:docMk/>
            <pc:sldMk cId="1751886018" sldId="348"/>
            <ac:spMk id="34" creationId="{6AD2598E-C019-44D0-B8B2-C791331F9CB2}"/>
          </ac:spMkLst>
        </pc:spChg>
        <pc:spChg chg="mod">
          <ac:chgData name="Vincent Yuan" userId="ba35f78509daddf4" providerId="LiveId" clId="{98AFF1D6-FC34-4175-82BF-4126B00074F2}" dt="2022-03-25T06:25:23.085" v="9296"/>
          <ac:spMkLst>
            <pc:docMk/>
            <pc:sldMk cId="1751886018" sldId="348"/>
            <ac:spMk id="35" creationId="{BAC01E69-38A3-4854-A016-5A61F0A6CADB}"/>
          </ac:spMkLst>
        </pc:spChg>
        <pc:spChg chg="mod">
          <ac:chgData name="Vincent Yuan" userId="ba35f78509daddf4" providerId="LiveId" clId="{98AFF1D6-FC34-4175-82BF-4126B00074F2}" dt="2022-03-25T06:25:23.085" v="9296"/>
          <ac:spMkLst>
            <pc:docMk/>
            <pc:sldMk cId="1751886018" sldId="348"/>
            <ac:spMk id="36" creationId="{1385983A-06C4-4872-B21C-1A89C8434296}"/>
          </ac:spMkLst>
        </pc:spChg>
        <pc:spChg chg="mod">
          <ac:chgData name="Vincent Yuan" userId="ba35f78509daddf4" providerId="LiveId" clId="{98AFF1D6-FC34-4175-82BF-4126B00074F2}" dt="2022-03-25T06:25:23.085" v="9296"/>
          <ac:spMkLst>
            <pc:docMk/>
            <pc:sldMk cId="1751886018" sldId="348"/>
            <ac:spMk id="37" creationId="{4A54B096-2F91-4AEE-AAFA-28B2C804A013}"/>
          </ac:spMkLst>
        </pc:spChg>
        <pc:spChg chg="mod">
          <ac:chgData name="Vincent Yuan" userId="ba35f78509daddf4" providerId="LiveId" clId="{98AFF1D6-FC34-4175-82BF-4126B00074F2}" dt="2022-03-25T06:25:23.085" v="9296"/>
          <ac:spMkLst>
            <pc:docMk/>
            <pc:sldMk cId="1751886018" sldId="348"/>
            <ac:spMk id="38" creationId="{34E86ECB-C9B5-48D6-91EE-BCE716A0279C}"/>
          </ac:spMkLst>
        </pc:spChg>
        <pc:spChg chg="mod">
          <ac:chgData name="Vincent Yuan" userId="ba35f78509daddf4" providerId="LiveId" clId="{98AFF1D6-FC34-4175-82BF-4126B00074F2}" dt="2022-03-25T06:25:23.085" v="9296"/>
          <ac:spMkLst>
            <pc:docMk/>
            <pc:sldMk cId="1751886018" sldId="348"/>
            <ac:spMk id="39" creationId="{A2F63E61-C577-4FE5-BAFF-CCD5B618FAFE}"/>
          </ac:spMkLst>
        </pc:spChg>
        <pc:spChg chg="mod">
          <ac:chgData name="Vincent Yuan" userId="ba35f78509daddf4" providerId="LiveId" clId="{98AFF1D6-FC34-4175-82BF-4126B00074F2}" dt="2022-03-25T06:25:23.085" v="9296"/>
          <ac:spMkLst>
            <pc:docMk/>
            <pc:sldMk cId="1751886018" sldId="348"/>
            <ac:spMk id="40" creationId="{143B07CC-AF17-4BEA-92C7-D7C47FB4548D}"/>
          </ac:spMkLst>
        </pc:spChg>
        <pc:spChg chg="mod">
          <ac:chgData name="Vincent Yuan" userId="ba35f78509daddf4" providerId="LiveId" clId="{98AFF1D6-FC34-4175-82BF-4126B00074F2}" dt="2022-03-25T06:25:23.085" v="9296"/>
          <ac:spMkLst>
            <pc:docMk/>
            <pc:sldMk cId="1751886018" sldId="348"/>
            <ac:spMk id="41" creationId="{01091AB8-3C6F-428E-8679-0CF0EFFAE9EB}"/>
          </ac:spMkLst>
        </pc:spChg>
        <pc:spChg chg="mod">
          <ac:chgData name="Vincent Yuan" userId="ba35f78509daddf4" providerId="LiveId" clId="{98AFF1D6-FC34-4175-82BF-4126B00074F2}" dt="2022-03-25T06:25:23.085" v="9296"/>
          <ac:spMkLst>
            <pc:docMk/>
            <pc:sldMk cId="1751886018" sldId="348"/>
            <ac:spMk id="42" creationId="{10CDE71D-E46C-49EA-854B-CE457D5CAE41}"/>
          </ac:spMkLst>
        </pc:spChg>
        <pc:spChg chg="mod">
          <ac:chgData name="Vincent Yuan" userId="ba35f78509daddf4" providerId="LiveId" clId="{98AFF1D6-FC34-4175-82BF-4126B00074F2}" dt="2022-03-25T06:25:23.085" v="9296"/>
          <ac:spMkLst>
            <pc:docMk/>
            <pc:sldMk cId="1751886018" sldId="348"/>
            <ac:spMk id="43" creationId="{A7BB8147-4D03-41F7-90CE-E76B4C33EC87}"/>
          </ac:spMkLst>
        </pc:spChg>
        <pc:spChg chg="mod">
          <ac:chgData name="Vincent Yuan" userId="ba35f78509daddf4" providerId="LiveId" clId="{98AFF1D6-FC34-4175-82BF-4126B00074F2}" dt="2022-03-25T06:25:23.085" v="9296"/>
          <ac:spMkLst>
            <pc:docMk/>
            <pc:sldMk cId="1751886018" sldId="348"/>
            <ac:spMk id="44" creationId="{D70B4001-AAF9-4DF8-80E8-F6B6E4B50431}"/>
          </ac:spMkLst>
        </pc:spChg>
        <pc:spChg chg="mod">
          <ac:chgData name="Vincent Yuan" userId="ba35f78509daddf4" providerId="LiveId" clId="{98AFF1D6-FC34-4175-82BF-4126B00074F2}" dt="2022-03-25T06:25:23.085" v="9296"/>
          <ac:spMkLst>
            <pc:docMk/>
            <pc:sldMk cId="1751886018" sldId="348"/>
            <ac:spMk id="45" creationId="{FDA79333-A3F9-4D17-8272-00DC5D685A2E}"/>
          </ac:spMkLst>
        </pc:spChg>
        <pc:spChg chg="mod">
          <ac:chgData name="Vincent Yuan" userId="ba35f78509daddf4" providerId="LiveId" clId="{98AFF1D6-FC34-4175-82BF-4126B00074F2}" dt="2022-03-25T06:25:23.085" v="9296"/>
          <ac:spMkLst>
            <pc:docMk/>
            <pc:sldMk cId="1751886018" sldId="348"/>
            <ac:spMk id="46" creationId="{B3072853-1924-40E0-AE79-41495E147BC2}"/>
          </ac:spMkLst>
        </pc:spChg>
        <pc:spChg chg="mod">
          <ac:chgData name="Vincent Yuan" userId="ba35f78509daddf4" providerId="LiveId" clId="{98AFF1D6-FC34-4175-82BF-4126B00074F2}" dt="2022-03-25T06:25:23.085" v="9296"/>
          <ac:spMkLst>
            <pc:docMk/>
            <pc:sldMk cId="1751886018" sldId="348"/>
            <ac:spMk id="47" creationId="{6D3D19F7-ED14-4F80-8CEE-C5C7CB8F8A10}"/>
          </ac:spMkLst>
        </pc:spChg>
        <pc:spChg chg="mod">
          <ac:chgData name="Vincent Yuan" userId="ba35f78509daddf4" providerId="LiveId" clId="{98AFF1D6-FC34-4175-82BF-4126B00074F2}" dt="2022-03-25T06:25:23.085" v="9296"/>
          <ac:spMkLst>
            <pc:docMk/>
            <pc:sldMk cId="1751886018" sldId="348"/>
            <ac:spMk id="48" creationId="{E0F9ADEB-9EBE-4A05-98CD-3EDCBD63CFC8}"/>
          </ac:spMkLst>
        </pc:spChg>
        <pc:spChg chg="mod">
          <ac:chgData name="Vincent Yuan" userId="ba35f78509daddf4" providerId="LiveId" clId="{98AFF1D6-FC34-4175-82BF-4126B00074F2}" dt="2022-03-25T06:25:23.085" v="9296"/>
          <ac:spMkLst>
            <pc:docMk/>
            <pc:sldMk cId="1751886018" sldId="348"/>
            <ac:spMk id="49" creationId="{2CDED99C-533B-44E6-A9CD-0B32E4387A1A}"/>
          </ac:spMkLst>
        </pc:spChg>
        <pc:spChg chg="mod">
          <ac:chgData name="Vincent Yuan" userId="ba35f78509daddf4" providerId="LiveId" clId="{98AFF1D6-FC34-4175-82BF-4126B00074F2}" dt="2022-03-25T06:25:23.085" v="9296"/>
          <ac:spMkLst>
            <pc:docMk/>
            <pc:sldMk cId="1751886018" sldId="348"/>
            <ac:spMk id="50" creationId="{66E3D5A7-1DA1-4FBD-A4AB-30E78AAD68A1}"/>
          </ac:spMkLst>
        </pc:spChg>
        <pc:spChg chg="mod">
          <ac:chgData name="Vincent Yuan" userId="ba35f78509daddf4" providerId="LiveId" clId="{98AFF1D6-FC34-4175-82BF-4126B00074F2}" dt="2022-03-25T06:25:23.085" v="9296"/>
          <ac:spMkLst>
            <pc:docMk/>
            <pc:sldMk cId="1751886018" sldId="348"/>
            <ac:spMk id="51" creationId="{1DA99928-7B21-444F-BBD0-D342552527A3}"/>
          </ac:spMkLst>
        </pc:spChg>
        <pc:spChg chg="mod">
          <ac:chgData name="Vincent Yuan" userId="ba35f78509daddf4" providerId="LiveId" clId="{98AFF1D6-FC34-4175-82BF-4126B00074F2}" dt="2022-03-25T06:28:18.318" v="9323" actId="207"/>
          <ac:spMkLst>
            <pc:docMk/>
            <pc:sldMk cId="1751886018" sldId="348"/>
            <ac:spMk id="53" creationId="{553434FE-BC75-440A-90DE-6E07520CB00A}"/>
          </ac:spMkLst>
        </pc:spChg>
        <pc:spChg chg="mod">
          <ac:chgData name="Vincent Yuan" userId="ba35f78509daddf4" providerId="LiveId" clId="{98AFF1D6-FC34-4175-82BF-4126B00074F2}" dt="2022-03-25T06:28:30.383" v="9326" actId="207"/>
          <ac:spMkLst>
            <pc:docMk/>
            <pc:sldMk cId="1751886018" sldId="348"/>
            <ac:spMk id="54" creationId="{AF06AA7D-09A3-4EE6-84E4-F54AB4A59DE0}"/>
          </ac:spMkLst>
        </pc:spChg>
        <pc:spChg chg="mod">
          <ac:chgData name="Vincent Yuan" userId="ba35f78509daddf4" providerId="LiveId" clId="{98AFF1D6-FC34-4175-82BF-4126B00074F2}" dt="2022-03-25T06:28:26.418" v="9325" actId="207"/>
          <ac:spMkLst>
            <pc:docMk/>
            <pc:sldMk cId="1751886018" sldId="348"/>
            <ac:spMk id="55" creationId="{FBC4E2A2-3BBB-4AF7-83DE-4154058F5D8F}"/>
          </ac:spMkLst>
        </pc:spChg>
        <pc:spChg chg="mod">
          <ac:chgData name="Vincent Yuan" userId="ba35f78509daddf4" providerId="LiveId" clId="{98AFF1D6-FC34-4175-82BF-4126B00074F2}" dt="2022-03-25T06:28:21.641" v="9324" actId="207"/>
          <ac:spMkLst>
            <pc:docMk/>
            <pc:sldMk cId="1751886018" sldId="348"/>
            <ac:spMk id="56" creationId="{3CF86426-8448-4CCB-8F59-C2C63438C176}"/>
          </ac:spMkLst>
        </pc:spChg>
        <pc:spChg chg="mod">
          <ac:chgData name="Vincent Yuan" userId="ba35f78509daddf4" providerId="LiveId" clId="{98AFF1D6-FC34-4175-82BF-4126B00074F2}" dt="2022-03-25T06:28:12.397" v="9322" actId="207"/>
          <ac:spMkLst>
            <pc:docMk/>
            <pc:sldMk cId="1751886018" sldId="348"/>
            <ac:spMk id="57" creationId="{9039BC6A-6CD1-435F-AD39-CA3D0BB8212B}"/>
          </ac:spMkLst>
        </pc:spChg>
        <pc:spChg chg="mod">
          <ac:chgData name="Vincent Yuan" userId="ba35f78509daddf4" providerId="LiveId" clId="{98AFF1D6-FC34-4175-82BF-4126B00074F2}" dt="2022-03-25T06:28:33.885" v="9327" actId="207"/>
          <ac:spMkLst>
            <pc:docMk/>
            <pc:sldMk cId="1751886018" sldId="348"/>
            <ac:spMk id="58" creationId="{5952B785-936D-41AC-A06C-1550AF1A4A96}"/>
          </ac:spMkLst>
        </pc:spChg>
        <pc:spChg chg="mod">
          <ac:chgData name="Vincent Yuan" userId="ba35f78509daddf4" providerId="LiveId" clId="{98AFF1D6-FC34-4175-82BF-4126B00074F2}" dt="2022-03-25T06:28:37.345" v="9328" actId="207"/>
          <ac:spMkLst>
            <pc:docMk/>
            <pc:sldMk cId="1751886018" sldId="348"/>
            <ac:spMk id="59" creationId="{BAAA212F-C8A3-4402-A0DB-C14A818B536D}"/>
          </ac:spMkLst>
        </pc:spChg>
        <pc:grpChg chg="add del mod">
          <ac:chgData name="Vincent Yuan" userId="ba35f78509daddf4" providerId="LiveId" clId="{98AFF1D6-FC34-4175-82BF-4126B00074F2}" dt="2022-03-25T06:24:31.858" v="9295" actId="478"/>
          <ac:grpSpMkLst>
            <pc:docMk/>
            <pc:sldMk cId="1751886018" sldId="348"/>
            <ac:grpSpMk id="12" creationId="{76A83864-738D-4DDD-B8CD-92D8DCE52DB7}"/>
          </ac:grpSpMkLst>
        </pc:grpChg>
        <pc:grpChg chg="add mod">
          <ac:chgData name="Vincent Yuan" userId="ba35f78509daddf4" providerId="LiveId" clId="{98AFF1D6-FC34-4175-82BF-4126B00074F2}" dt="2022-03-25T06:26:52.283" v="9313" actId="1076"/>
          <ac:grpSpMkLst>
            <pc:docMk/>
            <pc:sldMk cId="1751886018" sldId="348"/>
            <ac:grpSpMk id="19" creationId="{C2B75CC9-1182-4C34-AFEC-1800F8FBCDE6}"/>
          </ac:grpSpMkLst>
        </pc:grpChg>
        <pc:grpChg chg="add mod">
          <ac:chgData name="Vincent Yuan" userId="ba35f78509daddf4" providerId="LiveId" clId="{98AFF1D6-FC34-4175-82BF-4126B00074F2}" dt="2022-03-25T06:27:54.876" v="9321" actId="1076"/>
          <ac:grpSpMkLst>
            <pc:docMk/>
            <pc:sldMk cId="1751886018" sldId="348"/>
            <ac:grpSpMk id="52" creationId="{CC65CA6C-20DE-452D-81BF-2AB323E74A02}"/>
          </ac:grpSpMkLst>
        </pc:grpChg>
      </pc:sldChg>
    </pc:docChg>
  </pc:docChgLst>
  <pc:docChgLst>
    <pc:chgData name="Oscar Pitcho" userId="dd187b822f93cc61" providerId="LiveId" clId="{8281A88E-6678-403B-A5B3-8E6035A7EDBE}"/>
    <pc:docChg chg="undo redo custSel addSld delSld modSld sldOrd modMainMaster">
      <pc:chgData name="Oscar Pitcho" userId="dd187b822f93cc61" providerId="LiveId" clId="{8281A88E-6678-403B-A5B3-8E6035A7EDBE}" dt="2022-03-25T08:04:23.248" v="16290" actId="113"/>
      <pc:docMkLst>
        <pc:docMk/>
      </pc:docMkLst>
      <pc:sldChg chg="addSp delSp modSp mod delCm">
        <pc:chgData name="Oscar Pitcho" userId="dd187b822f93cc61" providerId="LiveId" clId="{8281A88E-6678-403B-A5B3-8E6035A7EDBE}" dt="2022-03-25T07:55:35.491" v="16097" actId="1592"/>
        <pc:sldMkLst>
          <pc:docMk/>
          <pc:sldMk cId="0" sldId="256"/>
        </pc:sldMkLst>
        <pc:spChg chg="add del mod">
          <ac:chgData name="Oscar Pitcho" userId="dd187b822f93cc61" providerId="LiveId" clId="{8281A88E-6678-403B-A5B3-8E6035A7EDBE}" dt="2022-03-25T07:55:16.363" v="16093" actId="478"/>
          <ac:spMkLst>
            <pc:docMk/>
            <pc:sldMk cId="0" sldId="256"/>
            <ac:spMk id="2" creationId="{AB600E63-CC9D-4D4A-BDD0-EDB13E803E8E}"/>
          </ac:spMkLst>
        </pc:spChg>
        <pc:spChg chg="add del mod">
          <ac:chgData name="Oscar Pitcho" userId="dd187b822f93cc61" providerId="LiveId" clId="{8281A88E-6678-403B-A5B3-8E6035A7EDBE}" dt="2022-03-24T18:32:20.372" v="1510" actId="478"/>
          <ac:spMkLst>
            <pc:docMk/>
            <pc:sldMk cId="0" sldId="256"/>
            <ac:spMk id="5" creationId="{1B2D726D-8A89-4CA9-9AF3-C27835F98C1D}"/>
          </ac:spMkLst>
        </pc:spChg>
        <pc:spChg chg="del mod">
          <ac:chgData name="Oscar Pitcho" userId="dd187b822f93cc61" providerId="LiveId" clId="{8281A88E-6678-403B-A5B3-8E6035A7EDBE}" dt="2022-03-24T18:32:17.562" v="1509" actId="478"/>
          <ac:spMkLst>
            <pc:docMk/>
            <pc:sldMk cId="0" sldId="256"/>
            <ac:spMk id="1810" creationId="{00000000-0000-0000-0000-000000000000}"/>
          </ac:spMkLst>
        </pc:spChg>
        <pc:spChg chg="del mod">
          <ac:chgData name="Oscar Pitcho" userId="dd187b822f93cc61" providerId="LiveId" clId="{8281A88E-6678-403B-A5B3-8E6035A7EDBE}" dt="2022-03-25T07:55:20.176" v="16096" actId="478"/>
          <ac:spMkLst>
            <pc:docMk/>
            <pc:sldMk cId="0" sldId="256"/>
            <ac:spMk id="1811" creationId="{00000000-0000-0000-0000-000000000000}"/>
          </ac:spMkLst>
        </pc:spChg>
        <pc:picChg chg="add mod">
          <ac:chgData name="Oscar Pitcho" userId="dd187b822f93cc61" providerId="LiveId" clId="{8281A88E-6678-403B-A5B3-8E6035A7EDBE}" dt="2022-03-25T07:55:18.185" v="16095" actId="1076"/>
          <ac:picMkLst>
            <pc:docMk/>
            <pc:sldMk cId="0" sldId="256"/>
            <ac:picMk id="3" creationId="{6468F6DF-8B57-48ED-8A3F-3B622FEB0A40}"/>
          </ac:picMkLst>
        </pc:picChg>
      </pc:sldChg>
      <pc:sldChg chg="del">
        <pc:chgData name="Oscar Pitcho" userId="dd187b822f93cc61" providerId="LiveId" clId="{8281A88E-6678-403B-A5B3-8E6035A7EDBE}" dt="2022-03-24T17:43:03.976" v="918" actId="47"/>
        <pc:sldMkLst>
          <pc:docMk/>
          <pc:sldMk cId="0" sldId="261"/>
        </pc:sldMkLst>
      </pc:sldChg>
      <pc:sldChg chg="del">
        <pc:chgData name="Oscar Pitcho" userId="dd187b822f93cc61" providerId="LiveId" clId="{8281A88E-6678-403B-A5B3-8E6035A7EDBE}" dt="2022-03-24T17:43:04.223" v="919" actId="47"/>
        <pc:sldMkLst>
          <pc:docMk/>
          <pc:sldMk cId="0" sldId="262"/>
        </pc:sldMkLst>
      </pc:sldChg>
      <pc:sldChg chg="del">
        <pc:chgData name="Oscar Pitcho" userId="dd187b822f93cc61" providerId="LiveId" clId="{8281A88E-6678-403B-A5B3-8E6035A7EDBE}" dt="2022-03-24T17:43:04.940" v="920" actId="47"/>
        <pc:sldMkLst>
          <pc:docMk/>
          <pc:sldMk cId="0" sldId="263"/>
        </pc:sldMkLst>
      </pc:sldChg>
      <pc:sldChg chg="del">
        <pc:chgData name="Oscar Pitcho" userId="dd187b822f93cc61" providerId="LiveId" clId="{8281A88E-6678-403B-A5B3-8E6035A7EDBE}" dt="2022-03-24T17:43:05.165" v="921" actId="47"/>
        <pc:sldMkLst>
          <pc:docMk/>
          <pc:sldMk cId="0" sldId="264"/>
        </pc:sldMkLst>
      </pc:sldChg>
      <pc:sldChg chg="del">
        <pc:chgData name="Oscar Pitcho" userId="dd187b822f93cc61" providerId="LiveId" clId="{8281A88E-6678-403B-A5B3-8E6035A7EDBE}" dt="2022-03-24T17:43:05.644" v="922" actId="47"/>
        <pc:sldMkLst>
          <pc:docMk/>
          <pc:sldMk cId="0" sldId="265"/>
        </pc:sldMkLst>
      </pc:sldChg>
      <pc:sldChg chg="del">
        <pc:chgData name="Oscar Pitcho" userId="dd187b822f93cc61" providerId="LiveId" clId="{8281A88E-6678-403B-A5B3-8E6035A7EDBE}" dt="2022-03-24T17:43:06.045" v="923" actId="47"/>
        <pc:sldMkLst>
          <pc:docMk/>
          <pc:sldMk cId="0" sldId="266"/>
        </pc:sldMkLst>
      </pc:sldChg>
      <pc:sldChg chg="del">
        <pc:chgData name="Oscar Pitcho" userId="dd187b822f93cc61" providerId="LiveId" clId="{8281A88E-6678-403B-A5B3-8E6035A7EDBE}" dt="2022-03-24T17:43:06.368" v="924" actId="47"/>
        <pc:sldMkLst>
          <pc:docMk/>
          <pc:sldMk cId="0" sldId="267"/>
        </pc:sldMkLst>
      </pc:sldChg>
      <pc:sldChg chg="del">
        <pc:chgData name="Oscar Pitcho" userId="dd187b822f93cc61" providerId="LiveId" clId="{8281A88E-6678-403B-A5B3-8E6035A7EDBE}" dt="2022-03-24T17:43:06.631" v="925" actId="47"/>
        <pc:sldMkLst>
          <pc:docMk/>
          <pc:sldMk cId="0" sldId="268"/>
        </pc:sldMkLst>
      </pc:sldChg>
      <pc:sldChg chg="del">
        <pc:chgData name="Oscar Pitcho" userId="dd187b822f93cc61" providerId="LiveId" clId="{8281A88E-6678-403B-A5B3-8E6035A7EDBE}" dt="2022-03-24T17:43:07.186" v="926" actId="47"/>
        <pc:sldMkLst>
          <pc:docMk/>
          <pc:sldMk cId="0" sldId="269"/>
        </pc:sldMkLst>
      </pc:sldChg>
      <pc:sldChg chg="del">
        <pc:chgData name="Oscar Pitcho" userId="dd187b822f93cc61" providerId="LiveId" clId="{8281A88E-6678-403B-A5B3-8E6035A7EDBE}" dt="2022-03-24T17:43:08.452" v="927" actId="47"/>
        <pc:sldMkLst>
          <pc:docMk/>
          <pc:sldMk cId="0" sldId="270"/>
        </pc:sldMkLst>
      </pc:sldChg>
      <pc:sldChg chg="del">
        <pc:chgData name="Oscar Pitcho" userId="dd187b822f93cc61" providerId="LiveId" clId="{8281A88E-6678-403B-A5B3-8E6035A7EDBE}" dt="2022-03-24T17:43:09.223" v="928" actId="47"/>
        <pc:sldMkLst>
          <pc:docMk/>
          <pc:sldMk cId="0" sldId="271"/>
        </pc:sldMkLst>
      </pc:sldChg>
      <pc:sldChg chg="del">
        <pc:chgData name="Oscar Pitcho" userId="dd187b822f93cc61" providerId="LiveId" clId="{8281A88E-6678-403B-A5B3-8E6035A7EDBE}" dt="2022-03-24T17:43:09.624" v="929" actId="47"/>
        <pc:sldMkLst>
          <pc:docMk/>
          <pc:sldMk cId="0" sldId="272"/>
        </pc:sldMkLst>
      </pc:sldChg>
      <pc:sldChg chg="del">
        <pc:chgData name="Oscar Pitcho" userId="dd187b822f93cc61" providerId="LiveId" clId="{8281A88E-6678-403B-A5B3-8E6035A7EDBE}" dt="2022-03-24T17:43:10.341" v="930" actId="47"/>
        <pc:sldMkLst>
          <pc:docMk/>
          <pc:sldMk cId="0" sldId="273"/>
        </pc:sldMkLst>
      </pc:sldChg>
      <pc:sldChg chg="del">
        <pc:chgData name="Oscar Pitcho" userId="dd187b822f93cc61" providerId="LiveId" clId="{8281A88E-6678-403B-A5B3-8E6035A7EDBE}" dt="2022-03-24T17:43:10.857" v="931" actId="47"/>
        <pc:sldMkLst>
          <pc:docMk/>
          <pc:sldMk cId="0" sldId="274"/>
        </pc:sldMkLst>
      </pc:sldChg>
      <pc:sldChg chg="del">
        <pc:chgData name="Oscar Pitcho" userId="dd187b822f93cc61" providerId="LiveId" clId="{8281A88E-6678-403B-A5B3-8E6035A7EDBE}" dt="2022-03-24T17:43:11.127" v="932" actId="47"/>
        <pc:sldMkLst>
          <pc:docMk/>
          <pc:sldMk cId="0" sldId="275"/>
        </pc:sldMkLst>
      </pc:sldChg>
      <pc:sldChg chg="del">
        <pc:chgData name="Oscar Pitcho" userId="dd187b822f93cc61" providerId="LiveId" clId="{8281A88E-6678-403B-A5B3-8E6035A7EDBE}" dt="2022-03-24T17:43:11.396" v="933" actId="47"/>
        <pc:sldMkLst>
          <pc:docMk/>
          <pc:sldMk cId="0" sldId="276"/>
        </pc:sldMkLst>
      </pc:sldChg>
      <pc:sldChg chg="del">
        <pc:chgData name="Oscar Pitcho" userId="dd187b822f93cc61" providerId="LiveId" clId="{8281A88E-6678-403B-A5B3-8E6035A7EDBE}" dt="2022-03-24T17:43:11.675" v="934" actId="47"/>
        <pc:sldMkLst>
          <pc:docMk/>
          <pc:sldMk cId="0" sldId="277"/>
        </pc:sldMkLst>
      </pc:sldChg>
      <pc:sldChg chg="del">
        <pc:chgData name="Oscar Pitcho" userId="dd187b822f93cc61" providerId="LiveId" clId="{8281A88E-6678-403B-A5B3-8E6035A7EDBE}" dt="2022-03-24T17:43:11.982" v="935" actId="47"/>
        <pc:sldMkLst>
          <pc:docMk/>
          <pc:sldMk cId="0" sldId="278"/>
        </pc:sldMkLst>
      </pc:sldChg>
      <pc:sldChg chg="del">
        <pc:chgData name="Oscar Pitcho" userId="dd187b822f93cc61" providerId="LiveId" clId="{8281A88E-6678-403B-A5B3-8E6035A7EDBE}" dt="2022-03-24T17:43:12.214" v="936" actId="47"/>
        <pc:sldMkLst>
          <pc:docMk/>
          <pc:sldMk cId="0" sldId="279"/>
        </pc:sldMkLst>
      </pc:sldChg>
      <pc:sldChg chg="del">
        <pc:chgData name="Oscar Pitcho" userId="dd187b822f93cc61" providerId="LiveId" clId="{8281A88E-6678-403B-A5B3-8E6035A7EDBE}" dt="2022-03-24T17:43:12.477" v="937" actId="47"/>
        <pc:sldMkLst>
          <pc:docMk/>
          <pc:sldMk cId="0" sldId="280"/>
        </pc:sldMkLst>
      </pc:sldChg>
      <pc:sldChg chg="del">
        <pc:chgData name="Oscar Pitcho" userId="dd187b822f93cc61" providerId="LiveId" clId="{8281A88E-6678-403B-A5B3-8E6035A7EDBE}" dt="2022-03-24T17:43:12.731" v="938" actId="47"/>
        <pc:sldMkLst>
          <pc:docMk/>
          <pc:sldMk cId="0" sldId="281"/>
        </pc:sldMkLst>
      </pc:sldChg>
      <pc:sldChg chg="del">
        <pc:chgData name="Oscar Pitcho" userId="dd187b822f93cc61" providerId="LiveId" clId="{8281A88E-6678-403B-A5B3-8E6035A7EDBE}" dt="2022-03-24T17:43:12.964" v="939" actId="47"/>
        <pc:sldMkLst>
          <pc:docMk/>
          <pc:sldMk cId="0" sldId="282"/>
        </pc:sldMkLst>
      </pc:sldChg>
      <pc:sldChg chg="del">
        <pc:chgData name="Oscar Pitcho" userId="dd187b822f93cc61" providerId="LiveId" clId="{8281A88E-6678-403B-A5B3-8E6035A7EDBE}" dt="2022-03-24T17:43:13.202" v="940" actId="47"/>
        <pc:sldMkLst>
          <pc:docMk/>
          <pc:sldMk cId="0" sldId="283"/>
        </pc:sldMkLst>
      </pc:sldChg>
      <pc:sldChg chg="del">
        <pc:chgData name="Oscar Pitcho" userId="dd187b822f93cc61" providerId="LiveId" clId="{8281A88E-6678-403B-A5B3-8E6035A7EDBE}" dt="2022-03-24T17:43:13.387" v="941" actId="47"/>
        <pc:sldMkLst>
          <pc:docMk/>
          <pc:sldMk cId="0" sldId="284"/>
        </pc:sldMkLst>
      </pc:sldChg>
      <pc:sldChg chg="del">
        <pc:chgData name="Oscar Pitcho" userId="dd187b822f93cc61" providerId="LiveId" clId="{8281A88E-6678-403B-A5B3-8E6035A7EDBE}" dt="2022-03-24T17:43:13.603" v="942" actId="47"/>
        <pc:sldMkLst>
          <pc:docMk/>
          <pc:sldMk cId="0" sldId="285"/>
        </pc:sldMkLst>
      </pc:sldChg>
      <pc:sldChg chg="del">
        <pc:chgData name="Oscar Pitcho" userId="dd187b822f93cc61" providerId="LiveId" clId="{8281A88E-6678-403B-A5B3-8E6035A7EDBE}" dt="2022-03-24T17:43:13.860" v="943" actId="47"/>
        <pc:sldMkLst>
          <pc:docMk/>
          <pc:sldMk cId="0" sldId="286"/>
        </pc:sldMkLst>
      </pc:sldChg>
      <pc:sldChg chg="del">
        <pc:chgData name="Oscar Pitcho" userId="dd187b822f93cc61" providerId="LiveId" clId="{8281A88E-6678-403B-A5B3-8E6035A7EDBE}" dt="2022-03-24T17:43:14.183" v="944" actId="47"/>
        <pc:sldMkLst>
          <pc:docMk/>
          <pc:sldMk cId="0" sldId="287"/>
        </pc:sldMkLst>
      </pc:sldChg>
      <pc:sldChg chg="del">
        <pc:chgData name="Oscar Pitcho" userId="dd187b822f93cc61" providerId="LiveId" clId="{8281A88E-6678-403B-A5B3-8E6035A7EDBE}" dt="2022-03-24T17:43:14.390" v="945" actId="47"/>
        <pc:sldMkLst>
          <pc:docMk/>
          <pc:sldMk cId="0" sldId="288"/>
        </pc:sldMkLst>
      </pc:sldChg>
      <pc:sldChg chg="del">
        <pc:chgData name="Oscar Pitcho" userId="dd187b822f93cc61" providerId="LiveId" clId="{8281A88E-6678-403B-A5B3-8E6035A7EDBE}" dt="2022-03-24T17:43:14.627" v="946" actId="47"/>
        <pc:sldMkLst>
          <pc:docMk/>
          <pc:sldMk cId="0" sldId="289"/>
        </pc:sldMkLst>
      </pc:sldChg>
      <pc:sldChg chg="del">
        <pc:chgData name="Oscar Pitcho" userId="dd187b822f93cc61" providerId="LiveId" clId="{8281A88E-6678-403B-A5B3-8E6035A7EDBE}" dt="2022-03-24T17:43:14.859" v="947" actId="47"/>
        <pc:sldMkLst>
          <pc:docMk/>
          <pc:sldMk cId="0" sldId="290"/>
        </pc:sldMkLst>
      </pc:sldChg>
      <pc:sldChg chg="del">
        <pc:chgData name="Oscar Pitcho" userId="dd187b822f93cc61" providerId="LiveId" clId="{8281A88E-6678-403B-A5B3-8E6035A7EDBE}" dt="2022-03-24T17:43:15.144" v="948" actId="47"/>
        <pc:sldMkLst>
          <pc:docMk/>
          <pc:sldMk cId="0" sldId="291"/>
        </pc:sldMkLst>
      </pc:sldChg>
      <pc:sldChg chg="del">
        <pc:chgData name="Oscar Pitcho" userId="dd187b822f93cc61" providerId="LiveId" clId="{8281A88E-6678-403B-A5B3-8E6035A7EDBE}" dt="2022-03-24T17:43:15.398" v="949" actId="47"/>
        <pc:sldMkLst>
          <pc:docMk/>
          <pc:sldMk cId="0" sldId="292"/>
        </pc:sldMkLst>
      </pc:sldChg>
      <pc:sldChg chg="del">
        <pc:chgData name="Oscar Pitcho" userId="dd187b822f93cc61" providerId="LiveId" clId="{8281A88E-6678-403B-A5B3-8E6035A7EDBE}" dt="2022-03-24T17:43:15.915" v="950" actId="47"/>
        <pc:sldMkLst>
          <pc:docMk/>
          <pc:sldMk cId="0" sldId="293"/>
        </pc:sldMkLst>
      </pc:sldChg>
      <pc:sldChg chg="del">
        <pc:chgData name="Oscar Pitcho" userId="dd187b822f93cc61" providerId="LiveId" clId="{8281A88E-6678-403B-A5B3-8E6035A7EDBE}" dt="2022-03-24T17:43:16" v="951" actId="47"/>
        <pc:sldMkLst>
          <pc:docMk/>
          <pc:sldMk cId="0" sldId="294"/>
        </pc:sldMkLst>
      </pc:sldChg>
      <pc:sldChg chg="del">
        <pc:chgData name="Oscar Pitcho" userId="dd187b822f93cc61" providerId="LiveId" clId="{8281A88E-6678-403B-A5B3-8E6035A7EDBE}" dt="2022-03-24T17:43:16.078" v="952" actId="47"/>
        <pc:sldMkLst>
          <pc:docMk/>
          <pc:sldMk cId="0" sldId="295"/>
        </pc:sldMkLst>
      </pc:sldChg>
      <pc:sldChg chg="add del">
        <pc:chgData name="Oscar Pitcho" userId="dd187b822f93cc61" providerId="LiveId" clId="{8281A88E-6678-403B-A5B3-8E6035A7EDBE}" dt="2022-03-24T17:43:24.718" v="962" actId="47"/>
        <pc:sldMkLst>
          <pc:docMk/>
          <pc:sldMk cId="0" sldId="296"/>
        </pc:sldMkLst>
      </pc:sldChg>
      <pc:sldChg chg="add del">
        <pc:chgData name="Oscar Pitcho" userId="dd187b822f93cc61" providerId="LiveId" clId="{8281A88E-6678-403B-A5B3-8E6035A7EDBE}" dt="2022-03-24T17:43:18.938" v="959" actId="47"/>
        <pc:sldMkLst>
          <pc:docMk/>
          <pc:sldMk cId="0" sldId="297"/>
        </pc:sldMkLst>
      </pc:sldChg>
      <pc:sldChg chg="add del">
        <pc:chgData name="Oscar Pitcho" userId="dd187b822f93cc61" providerId="LiveId" clId="{8281A88E-6678-403B-A5B3-8E6035A7EDBE}" dt="2022-03-24T17:43:18.384" v="958" actId="47"/>
        <pc:sldMkLst>
          <pc:docMk/>
          <pc:sldMk cId="0" sldId="298"/>
        </pc:sldMkLst>
      </pc:sldChg>
      <pc:sldChg chg="add del">
        <pc:chgData name="Oscar Pitcho" userId="dd187b822f93cc61" providerId="LiveId" clId="{8281A88E-6678-403B-A5B3-8E6035A7EDBE}" dt="2022-03-24T17:43:18.067" v="957" actId="47"/>
        <pc:sldMkLst>
          <pc:docMk/>
          <pc:sldMk cId="0" sldId="299"/>
        </pc:sldMkLst>
      </pc:sldChg>
      <pc:sldChg chg="new del">
        <pc:chgData name="Oscar Pitcho" userId="dd187b822f93cc61" providerId="LiveId" clId="{8281A88E-6678-403B-A5B3-8E6035A7EDBE}" dt="2022-03-24T17:12:24.568" v="8" actId="47"/>
        <pc:sldMkLst>
          <pc:docMk/>
          <pc:sldMk cId="557020416" sldId="306"/>
        </pc:sldMkLst>
      </pc:sldChg>
      <pc:sldChg chg="modSp new del mod">
        <pc:chgData name="Oscar Pitcho" userId="dd187b822f93cc61" providerId="LiveId" clId="{8281A88E-6678-403B-A5B3-8E6035A7EDBE}" dt="2022-03-24T17:29:55.653" v="264" actId="47"/>
        <pc:sldMkLst>
          <pc:docMk/>
          <pc:sldMk cId="1266162383" sldId="307"/>
        </pc:sldMkLst>
        <pc:spChg chg="mod">
          <ac:chgData name="Oscar Pitcho" userId="dd187b822f93cc61" providerId="LiveId" clId="{8281A88E-6678-403B-A5B3-8E6035A7EDBE}" dt="2022-03-24T17:12:29.278" v="17" actId="20577"/>
          <ac:spMkLst>
            <pc:docMk/>
            <pc:sldMk cId="1266162383" sldId="307"/>
            <ac:spMk id="2" creationId="{11C2648E-F898-4C89-96F7-28D1CF3B3DC7}"/>
          </ac:spMkLst>
        </pc:spChg>
      </pc:sldChg>
      <pc:sldChg chg="modSp new del mod">
        <pc:chgData name="Oscar Pitcho" userId="dd187b822f93cc61" providerId="LiveId" clId="{8281A88E-6678-403B-A5B3-8E6035A7EDBE}" dt="2022-03-24T17:29:56.170" v="265" actId="47"/>
        <pc:sldMkLst>
          <pc:docMk/>
          <pc:sldMk cId="4046369721" sldId="308"/>
        </pc:sldMkLst>
        <pc:spChg chg="mod">
          <ac:chgData name="Oscar Pitcho" userId="dd187b822f93cc61" providerId="LiveId" clId="{8281A88E-6678-403B-A5B3-8E6035A7EDBE}" dt="2022-03-24T17:28:12.512" v="155" actId="20577"/>
          <ac:spMkLst>
            <pc:docMk/>
            <pc:sldMk cId="4046369721" sldId="308"/>
            <ac:spMk id="2" creationId="{568F89F7-9C8F-4F5F-BB37-18D50C938B71}"/>
          </ac:spMkLst>
        </pc:spChg>
      </pc:sldChg>
      <pc:sldChg chg="modSp new del mod">
        <pc:chgData name="Oscar Pitcho" userId="dd187b822f93cc61" providerId="LiveId" clId="{8281A88E-6678-403B-A5B3-8E6035A7EDBE}" dt="2022-03-24T17:29:56.687" v="267" actId="47"/>
        <pc:sldMkLst>
          <pc:docMk/>
          <pc:sldMk cId="1964920171" sldId="309"/>
        </pc:sldMkLst>
        <pc:spChg chg="mod">
          <ac:chgData name="Oscar Pitcho" userId="dd187b822f93cc61" providerId="LiveId" clId="{8281A88E-6678-403B-A5B3-8E6035A7EDBE}" dt="2022-03-24T17:14:57.247" v="113" actId="20577"/>
          <ac:spMkLst>
            <pc:docMk/>
            <pc:sldMk cId="1964920171" sldId="309"/>
            <ac:spMk id="2" creationId="{00BD1800-DDE6-45C0-BEEC-6DB8BADB7912}"/>
          </ac:spMkLst>
        </pc:spChg>
      </pc:sldChg>
      <pc:sldChg chg="addSp delSp modSp new del mod modClrScheme chgLayout">
        <pc:chgData name="Oscar Pitcho" userId="dd187b822f93cc61" providerId="LiveId" clId="{8281A88E-6678-403B-A5B3-8E6035A7EDBE}" dt="2022-03-24T17:43:01.228" v="917" actId="47"/>
        <pc:sldMkLst>
          <pc:docMk/>
          <pc:sldMk cId="4263937269" sldId="310"/>
        </pc:sldMkLst>
        <pc:spChg chg="del mod ord">
          <ac:chgData name="Oscar Pitcho" userId="dd187b822f93cc61" providerId="LiveId" clId="{8281A88E-6678-403B-A5B3-8E6035A7EDBE}" dt="2022-03-24T17:13:25.314" v="19" actId="700"/>
          <ac:spMkLst>
            <pc:docMk/>
            <pc:sldMk cId="4263937269" sldId="310"/>
            <ac:spMk id="2" creationId="{9B5ADC89-DD01-4036-A8DC-AB0EB9A3F8D3}"/>
          </ac:spMkLst>
        </pc:spChg>
        <pc:spChg chg="del mod ord">
          <ac:chgData name="Oscar Pitcho" userId="dd187b822f93cc61" providerId="LiveId" clId="{8281A88E-6678-403B-A5B3-8E6035A7EDBE}" dt="2022-03-24T17:13:25.314" v="19" actId="700"/>
          <ac:spMkLst>
            <pc:docMk/>
            <pc:sldMk cId="4263937269" sldId="310"/>
            <ac:spMk id="3" creationId="{977104CA-96B7-419D-A542-F9AA62574430}"/>
          </ac:spMkLst>
        </pc:spChg>
        <pc:spChg chg="add mod ord">
          <ac:chgData name="Oscar Pitcho" userId="dd187b822f93cc61" providerId="LiveId" clId="{8281A88E-6678-403B-A5B3-8E6035A7EDBE}" dt="2022-03-24T17:13:28.112" v="28" actId="20577"/>
          <ac:spMkLst>
            <pc:docMk/>
            <pc:sldMk cId="4263937269" sldId="310"/>
            <ac:spMk id="4" creationId="{3306A131-28BA-4E60-BD1A-B16BDB5D26CC}"/>
          </ac:spMkLst>
        </pc:spChg>
        <pc:spChg chg="add mod ord">
          <ac:chgData name="Oscar Pitcho" userId="dd187b822f93cc61" providerId="LiveId" clId="{8281A88E-6678-403B-A5B3-8E6035A7EDBE}" dt="2022-03-24T17:13:25.314" v="19" actId="700"/>
          <ac:spMkLst>
            <pc:docMk/>
            <pc:sldMk cId="4263937269" sldId="310"/>
            <ac:spMk id="5" creationId="{1D9D9307-BD89-4A2B-B19E-47D9EEFE73D5}"/>
          </ac:spMkLst>
        </pc:spChg>
      </pc:sldChg>
      <pc:sldChg chg="new del">
        <pc:chgData name="Oscar Pitcho" userId="dd187b822f93cc61" providerId="LiveId" clId="{8281A88E-6678-403B-A5B3-8E6035A7EDBE}" dt="2022-03-24T17:13:32.841" v="29" actId="47"/>
        <pc:sldMkLst>
          <pc:docMk/>
          <pc:sldMk cId="2467065727" sldId="311"/>
        </pc:sldMkLst>
      </pc:sldChg>
      <pc:sldChg chg="addSp delSp modSp new del mod modClrScheme chgLayout">
        <pc:chgData name="Oscar Pitcho" userId="dd187b822f93cc61" providerId="LiveId" clId="{8281A88E-6678-403B-A5B3-8E6035A7EDBE}" dt="2022-03-24T19:08:00.239" v="2015" actId="47"/>
        <pc:sldMkLst>
          <pc:docMk/>
          <pc:sldMk cId="3221767681" sldId="312"/>
        </pc:sldMkLst>
        <pc:spChg chg="del">
          <ac:chgData name="Oscar Pitcho" userId="dd187b822f93cc61" providerId="LiveId" clId="{8281A88E-6678-403B-A5B3-8E6035A7EDBE}" dt="2022-03-24T17:13:17.998" v="18" actId="700"/>
          <ac:spMkLst>
            <pc:docMk/>
            <pc:sldMk cId="3221767681" sldId="312"/>
            <ac:spMk id="2" creationId="{9EE90572-3E24-461E-B5DE-9B99FCA51221}"/>
          </ac:spMkLst>
        </pc:spChg>
        <pc:spChg chg="del">
          <ac:chgData name="Oscar Pitcho" userId="dd187b822f93cc61" providerId="LiveId" clId="{8281A88E-6678-403B-A5B3-8E6035A7EDBE}" dt="2022-03-24T17:13:17.998" v="18" actId="700"/>
          <ac:spMkLst>
            <pc:docMk/>
            <pc:sldMk cId="3221767681" sldId="312"/>
            <ac:spMk id="3" creationId="{26CD7E5D-7E15-44D0-92F7-E1B708C49B80}"/>
          </ac:spMkLst>
        </pc:spChg>
        <pc:spChg chg="add del mod">
          <ac:chgData name="Oscar Pitcho" userId="dd187b822f93cc61" providerId="LiveId" clId="{8281A88E-6678-403B-A5B3-8E6035A7EDBE}" dt="2022-03-24T19:05:54.758" v="2002" actId="478"/>
          <ac:spMkLst>
            <pc:docMk/>
            <pc:sldMk cId="3221767681" sldId="312"/>
            <ac:spMk id="4" creationId="{88CED951-FF84-4C09-96C3-576F25C6A7E6}"/>
          </ac:spMkLst>
        </pc:spChg>
      </pc:sldChg>
      <pc:sldChg chg="modSp del mod">
        <pc:chgData name="Oscar Pitcho" userId="dd187b822f93cc61" providerId="LiveId" clId="{8281A88E-6678-403B-A5B3-8E6035A7EDBE}" dt="2022-03-24T17:29:56.424" v="266" actId="47"/>
        <pc:sldMkLst>
          <pc:docMk/>
          <pc:sldMk cId="644187020" sldId="313"/>
        </pc:sldMkLst>
        <pc:spChg chg="mod">
          <ac:chgData name="Oscar Pitcho" userId="dd187b822f93cc61" providerId="LiveId" clId="{8281A88E-6678-403B-A5B3-8E6035A7EDBE}" dt="2022-03-24T17:28:00.154" v="152" actId="20577"/>
          <ac:spMkLst>
            <pc:docMk/>
            <pc:sldMk cId="644187020" sldId="313"/>
            <ac:spMk id="2" creationId="{568F89F7-9C8F-4F5F-BB37-18D50C938B71}"/>
          </ac:spMkLst>
        </pc:spChg>
      </pc:sldChg>
      <pc:sldChg chg="modSp new mod">
        <pc:chgData name="Oscar Pitcho" userId="dd187b822f93cc61" providerId="LiveId" clId="{8281A88E-6678-403B-A5B3-8E6035A7EDBE}" dt="2022-03-24T17:27:30.575" v="134" actId="20577"/>
        <pc:sldMkLst>
          <pc:docMk/>
          <pc:sldMk cId="2740853075" sldId="313"/>
        </pc:sldMkLst>
        <pc:spChg chg="mod">
          <ac:chgData name="Oscar Pitcho" userId="dd187b822f93cc61" providerId="LiveId" clId="{8281A88E-6678-403B-A5B3-8E6035A7EDBE}" dt="2022-03-24T17:27:30.575" v="134" actId="20577"/>
          <ac:spMkLst>
            <pc:docMk/>
            <pc:sldMk cId="2740853075" sldId="313"/>
            <ac:spMk id="2" creationId="{CA925716-AFC1-4811-864B-778264EE5BAA}"/>
          </ac:spMkLst>
        </pc:spChg>
      </pc:sldChg>
      <pc:sldChg chg="addSp delSp modSp new del mod addCm modCm chgLayout">
        <pc:chgData name="Oscar Pitcho" userId="dd187b822f93cc61" providerId="LiveId" clId="{8281A88E-6678-403B-A5B3-8E6035A7EDBE}" dt="2022-03-25T06:51:46.496" v="14419" actId="47"/>
        <pc:sldMkLst>
          <pc:docMk/>
          <pc:sldMk cId="4256971456" sldId="313"/>
        </pc:sldMkLst>
        <pc:spChg chg="mod ord">
          <ac:chgData name="Oscar Pitcho" userId="dd187b822f93cc61" providerId="LiveId" clId="{8281A88E-6678-403B-A5B3-8E6035A7EDBE}" dt="2022-03-25T05:46:36.390" v="11733" actId="20577"/>
          <ac:spMkLst>
            <pc:docMk/>
            <pc:sldMk cId="4256971456" sldId="313"/>
            <ac:spMk id="2" creationId="{DC880BC5-51AC-4653-8C1F-33A5B5752C46}"/>
          </ac:spMkLst>
        </pc:spChg>
        <pc:spChg chg="add del mod">
          <ac:chgData name="Oscar Pitcho" userId="dd187b822f93cc61" providerId="LiveId" clId="{8281A88E-6678-403B-A5B3-8E6035A7EDBE}" dt="2022-03-24T17:39:38.247" v="904" actId="478"/>
          <ac:spMkLst>
            <pc:docMk/>
            <pc:sldMk cId="4256971456" sldId="313"/>
            <ac:spMk id="3" creationId="{6D26597A-AF85-4D9E-8380-F55AC01A6F22}"/>
          </ac:spMkLst>
        </pc:spChg>
        <pc:spChg chg="del mod">
          <ac:chgData name="Oscar Pitcho" userId="dd187b822f93cc61" providerId="LiveId" clId="{8281A88E-6678-403B-A5B3-8E6035A7EDBE}" dt="2022-03-24T21:11:48.285" v="7345" actId="478"/>
          <ac:spMkLst>
            <pc:docMk/>
            <pc:sldMk cId="4256971456" sldId="313"/>
            <ac:spMk id="4" creationId="{1B4BCF65-55E4-3182-736A-8272EF01BEDE}"/>
          </ac:spMkLst>
        </pc:spChg>
        <pc:spChg chg="add del mod ord">
          <ac:chgData name="Oscar Pitcho" userId="dd187b822f93cc61" providerId="LiveId" clId="{8281A88E-6678-403B-A5B3-8E6035A7EDBE}" dt="2022-03-24T18:08:37.395" v="1458" actId="700"/>
          <ac:spMkLst>
            <pc:docMk/>
            <pc:sldMk cId="4256971456" sldId="313"/>
            <ac:spMk id="5" creationId="{3938262C-7D34-4B05-9C97-BF2F58C339B7}"/>
          </ac:spMkLst>
        </pc:spChg>
        <pc:spChg chg="add mod">
          <ac:chgData name="Oscar Pitcho" userId="dd187b822f93cc61" providerId="LiveId" clId="{8281A88E-6678-403B-A5B3-8E6035A7EDBE}" dt="2022-03-25T00:36:28.764" v="9818" actId="20577"/>
          <ac:spMkLst>
            <pc:docMk/>
            <pc:sldMk cId="4256971456" sldId="313"/>
            <ac:spMk id="6" creationId="{8D1C3202-1513-47EB-ABEF-5C9298CC876D}"/>
          </ac:spMkLst>
        </pc:spChg>
        <pc:spChg chg="add del mod ord">
          <ac:chgData name="Oscar Pitcho" userId="dd187b822f93cc61" providerId="LiveId" clId="{8281A88E-6678-403B-A5B3-8E6035A7EDBE}" dt="2022-03-24T18:08:37.395" v="1458" actId="700"/>
          <ac:spMkLst>
            <pc:docMk/>
            <pc:sldMk cId="4256971456" sldId="313"/>
            <ac:spMk id="6" creationId="{C23B51EB-B240-4BCF-B95E-18DD51349CA1}"/>
          </ac:spMkLst>
        </pc:spChg>
        <pc:spChg chg="add mod ord">
          <ac:chgData name="Oscar Pitcho" userId="dd187b822f93cc61" providerId="LiveId" clId="{8281A88E-6678-403B-A5B3-8E6035A7EDBE}" dt="2022-03-24T21:05:59.562" v="6944" actId="20577"/>
          <ac:spMkLst>
            <pc:docMk/>
            <pc:sldMk cId="4256971456" sldId="313"/>
            <ac:spMk id="7" creationId="{CB960AC8-BE92-4C0B-906C-01E116B457F1}"/>
          </ac:spMkLst>
        </pc:spChg>
        <pc:spChg chg="add del mod ord">
          <ac:chgData name="Oscar Pitcho" userId="dd187b822f93cc61" providerId="LiveId" clId="{8281A88E-6678-403B-A5B3-8E6035A7EDBE}" dt="2022-03-24T21:17:20.535" v="7891" actId="478"/>
          <ac:spMkLst>
            <pc:docMk/>
            <pc:sldMk cId="4256971456" sldId="313"/>
            <ac:spMk id="8" creationId="{930FB35B-B7C1-402B-8407-F2C33C8065B2}"/>
          </ac:spMkLst>
        </pc:spChg>
      </pc:sldChg>
      <pc:sldChg chg="addSp delSp modSp new mod chgLayout">
        <pc:chgData name="Oscar Pitcho" userId="dd187b822f93cc61" providerId="LiveId" clId="{8281A88E-6678-403B-A5B3-8E6035A7EDBE}" dt="2022-03-25T05:32:03.918" v="11420" actId="208"/>
        <pc:sldMkLst>
          <pc:docMk/>
          <pc:sldMk cId="1269265295" sldId="314"/>
        </pc:sldMkLst>
        <pc:spChg chg="mod ord">
          <ac:chgData name="Oscar Pitcho" userId="dd187b822f93cc61" providerId="LiveId" clId="{8281A88E-6678-403B-A5B3-8E6035A7EDBE}" dt="2022-03-24T18:07:57.663" v="1455" actId="700"/>
          <ac:spMkLst>
            <pc:docMk/>
            <pc:sldMk cId="1269265295" sldId="314"/>
            <ac:spMk id="2" creationId="{D15527FB-936A-4D3F-8DBA-2088094D6990}"/>
          </ac:spMkLst>
        </pc:spChg>
        <pc:spChg chg="add mod ord">
          <ac:chgData name="Oscar Pitcho" userId="dd187b822f93cc61" providerId="LiveId" clId="{8281A88E-6678-403B-A5B3-8E6035A7EDBE}" dt="2022-03-24T19:51:15.861" v="3912" actId="20577"/>
          <ac:spMkLst>
            <pc:docMk/>
            <pc:sldMk cId="1269265295" sldId="314"/>
            <ac:spMk id="3" creationId="{FB73CB75-2D05-4711-8B1F-7222FD4BD35F}"/>
          </ac:spMkLst>
        </pc:spChg>
        <pc:spChg chg="add del mod ord">
          <ac:chgData name="Oscar Pitcho" userId="dd187b822f93cc61" providerId="LiveId" clId="{8281A88E-6678-403B-A5B3-8E6035A7EDBE}" dt="2022-03-24T18:02:07.970" v="1294" actId="700"/>
          <ac:spMkLst>
            <pc:docMk/>
            <pc:sldMk cId="1269265295" sldId="314"/>
            <ac:spMk id="4" creationId="{AAD69440-BE70-4BEA-88C9-279C44129914}"/>
          </ac:spMkLst>
        </pc:spChg>
        <pc:spChg chg="add del mod ord">
          <ac:chgData name="Oscar Pitcho" userId="dd187b822f93cc61" providerId="LiveId" clId="{8281A88E-6678-403B-A5B3-8E6035A7EDBE}" dt="2022-03-24T18:07:57.663" v="1455" actId="700"/>
          <ac:spMkLst>
            <pc:docMk/>
            <pc:sldMk cId="1269265295" sldId="314"/>
            <ac:spMk id="5" creationId="{BE418D68-A9A8-4E2E-B367-304261FB6290}"/>
          </ac:spMkLst>
        </pc:spChg>
        <pc:spChg chg="add mod">
          <ac:chgData name="Oscar Pitcho" userId="dd187b822f93cc61" providerId="LiveId" clId="{8281A88E-6678-403B-A5B3-8E6035A7EDBE}" dt="2022-03-24T18:02:20.516" v="1320" actId="20577"/>
          <ac:spMkLst>
            <pc:docMk/>
            <pc:sldMk cId="1269265295" sldId="314"/>
            <ac:spMk id="6" creationId="{9B0E3817-09AF-47A9-8E38-63DAE62C3B58}"/>
          </ac:spMkLst>
        </pc:spChg>
        <pc:spChg chg="add mod ord">
          <ac:chgData name="Oscar Pitcho" userId="dd187b822f93cc61" providerId="LiveId" clId="{8281A88E-6678-403B-A5B3-8E6035A7EDBE}" dt="2022-03-24T18:07:57.663" v="1455" actId="700"/>
          <ac:spMkLst>
            <pc:docMk/>
            <pc:sldMk cId="1269265295" sldId="314"/>
            <ac:spMk id="7" creationId="{F9FDB1E4-6F85-4695-AA3F-E2F0A8A80730}"/>
          </ac:spMkLst>
        </pc:spChg>
        <pc:spChg chg="mod">
          <ac:chgData name="Oscar Pitcho" userId="dd187b822f93cc61" providerId="LiveId" clId="{8281A88E-6678-403B-A5B3-8E6035A7EDBE}" dt="2022-03-25T05:32:03.918" v="11420" actId="208"/>
          <ac:spMkLst>
            <pc:docMk/>
            <pc:sldMk cId="1269265295" sldId="314"/>
            <ac:spMk id="8" creationId="{067E7D94-C520-47B3-B247-24F2AB4B6309}"/>
          </ac:spMkLst>
        </pc:spChg>
        <pc:graphicFrameChg chg="mod modGraphic">
          <ac:chgData name="Oscar Pitcho" userId="dd187b822f93cc61" providerId="LiveId" clId="{8281A88E-6678-403B-A5B3-8E6035A7EDBE}" dt="2022-03-25T03:49:08.175" v="9887" actId="14100"/>
          <ac:graphicFrameMkLst>
            <pc:docMk/>
            <pc:sldMk cId="1269265295" sldId="314"/>
            <ac:graphicFrameMk id="4" creationId="{6520C449-C85A-4405-801F-1CAED67CCF90}"/>
          </ac:graphicFrameMkLst>
        </pc:graphicFrameChg>
      </pc:sldChg>
      <pc:sldChg chg="del">
        <pc:chgData name="Oscar Pitcho" userId="dd187b822f93cc61" providerId="LiveId" clId="{8281A88E-6678-403B-A5B3-8E6035A7EDBE}" dt="2022-03-24T17:27:54.618" v="135" actId="47"/>
        <pc:sldMkLst>
          <pc:docMk/>
          <pc:sldMk cId="2409206890" sldId="314"/>
        </pc:sldMkLst>
      </pc:sldChg>
      <pc:sldChg chg="del">
        <pc:chgData name="Oscar Pitcho" userId="dd187b822f93cc61" providerId="LiveId" clId="{8281A88E-6678-403B-A5B3-8E6035A7EDBE}" dt="2022-03-24T17:29:57.004" v="268" actId="47"/>
        <pc:sldMkLst>
          <pc:docMk/>
          <pc:sldMk cId="2740853075" sldId="315"/>
        </pc:sldMkLst>
      </pc:sldChg>
      <pc:sldChg chg="addSp delSp modSp new mod chgLayout">
        <pc:chgData name="Oscar Pitcho" userId="dd187b822f93cc61" providerId="LiveId" clId="{8281A88E-6678-403B-A5B3-8E6035A7EDBE}" dt="2022-03-25T05:33:58.849" v="11498" actId="20577"/>
        <pc:sldMkLst>
          <pc:docMk/>
          <pc:sldMk cId="2868724277" sldId="315"/>
        </pc:sldMkLst>
        <pc:spChg chg="mod ord">
          <ac:chgData name="Oscar Pitcho" userId="dd187b822f93cc61" providerId="LiveId" clId="{8281A88E-6678-403B-A5B3-8E6035A7EDBE}" dt="2022-03-24T18:08:01.330" v="1456" actId="700"/>
          <ac:spMkLst>
            <pc:docMk/>
            <pc:sldMk cId="2868724277" sldId="315"/>
            <ac:spMk id="2" creationId="{18C87E9B-B0BD-463D-B411-567FBE6F58A2}"/>
          </ac:spMkLst>
        </pc:spChg>
        <pc:spChg chg="add mod ord">
          <ac:chgData name="Oscar Pitcho" userId="dd187b822f93cc61" providerId="LiveId" clId="{8281A88E-6678-403B-A5B3-8E6035A7EDBE}" dt="2022-03-25T05:33:23.469" v="11489" actId="20577"/>
          <ac:spMkLst>
            <pc:docMk/>
            <pc:sldMk cId="2868724277" sldId="315"/>
            <ac:spMk id="3" creationId="{843F7635-632F-42D6-A47D-F1CA6F065027}"/>
          </ac:spMkLst>
        </pc:spChg>
        <pc:spChg chg="add del mod ord">
          <ac:chgData name="Oscar Pitcho" userId="dd187b822f93cc61" providerId="LiveId" clId="{8281A88E-6678-403B-A5B3-8E6035A7EDBE}" dt="2022-03-25T05:19:37.080" v="11295" actId="478"/>
          <ac:spMkLst>
            <pc:docMk/>
            <pc:sldMk cId="2868724277" sldId="315"/>
            <ac:spMk id="4" creationId="{E30BF89F-1B9A-4F18-98A1-CBFD1844DA66}"/>
          </ac:spMkLst>
        </pc:spChg>
        <pc:spChg chg="add del mod">
          <ac:chgData name="Oscar Pitcho" userId="dd187b822f93cc61" providerId="LiveId" clId="{8281A88E-6678-403B-A5B3-8E6035A7EDBE}" dt="2022-03-25T04:01:59.849" v="10156" actId="478"/>
          <ac:spMkLst>
            <pc:docMk/>
            <pc:sldMk cId="2868724277" sldId="315"/>
            <ac:spMk id="11" creationId="{BF60DA91-2571-42B5-829C-72BBB568B87A}"/>
          </ac:spMkLst>
        </pc:spChg>
        <pc:spChg chg="add mod ord">
          <ac:chgData name="Oscar Pitcho" userId="dd187b822f93cc61" providerId="LiveId" clId="{8281A88E-6678-403B-A5B3-8E6035A7EDBE}" dt="2022-03-25T04:03:14.233" v="10180" actId="164"/>
          <ac:spMkLst>
            <pc:docMk/>
            <pc:sldMk cId="2868724277" sldId="315"/>
            <ac:spMk id="12" creationId="{A03E1885-D9AD-4B9E-A633-2D6E4C3FB74E}"/>
          </ac:spMkLst>
        </pc:spChg>
        <pc:spChg chg="add mod ord">
          <ac:chgData name="Oscar Pitcho" userId="dd187b822f93cc61" providerId="LiveId" clId="{8281A88E-6678-403B-A5B3-8E6035A7EDBE}" dt="2022-03-25T04:03:14.233" v="10180" actId="164"/>
          <ac:spMkLst>
            <pc:docMk/>
            <pc:sldMk cId="2868724277" sldId="315"/>
            <ac:spMk id="13" creationId="{2D437D7C-CDED-43B4-8F3D-1B7A257D3454}"/>
          </ac:spMkLst>
        </pc:spChg>
        <pc:spChg chg="add mod ord">
          <ac:chgData name="Oscar Pitcho" userId="dd187b822f93cc61" providerId="LiveId" clId="{8281A88E-6678-403B-A5B3-8E6035A7EDBE}" dt="2022-03-25T04:03:14.233" v="10180" actId="164"/>
          <ac:spMkLst>
            <pc:docMk/>
            <pc:sldMk cId="2868724277" sldId="315"/>
            <ac:spMk id="14" creationId="{54761BCE-441B-4FAB-BCF5-4B973B58EA29}"/>
          </ac:spMkLst>
        </pc:spChg>
        <pc:spChg chg="mod">
          <ac:chgData name="Oscar Pitcho" userId="dd187b822f93cc61" providerId="LiveId" clId="{8281A88E-6678-403B-A5B3-8E6035A7EDBE}" dt="2022-03-25T04:05:56.180" v="10193"/>
          <ac:spMkLst>
            <pc:docMk/>
            <pc:sldMk cId="2868724277" sldId="315"/>
            <ac:spMk id="23" creationId="{B3B40B14-4762-4CB4-9794-911F953AD761}"/>
          </ac:spMkLst>
        </pc:spChg>
        <pc:spChg chg="mod">
          <ac:chgData name="Oscar Pitcho" userId="dd187b822f93cc61" providerId="LiveId" clId="{8281A88E-6678-403B-A5B3-8E6035A7EDBE}" dt="2022-03-25T04:05:56.180" v="10193"/>
          <ac:spMkLst>
            <pc:docMk/>
            <pc:sldMk cId="2868724277" sldId="315"/>
            <ac:spMk id="24" creationId="{62F3E471-B04F-4852-AA13-4A9B21313F28}"/>
          </ac:spMkLst>
        </pc:spChg>
        <pc:spChg chg="add del">
          <ac:chgData name="Oscar Pitcho" userId="dd187b822f93cc61" providerId="LiveId" clId="{8281A88E-6678-403B-A5B3-8E6035A7EDBE}" dt="2022-03-25T04:27:46.955" v="10235" actId="22"/>
          <ac:spMkLst>
            <pc:docMk/>
            <pc:sldMk cId="2868724277" sldId="315"/>
            <ac:spMk id="43" creationId="{5A949F7B-E2F5-4083-935E-7CBD2FC31DBA}"/>
          </ac:spMkLst>
        </pc:spChg>
        <pc:spChg chg="add del">
          <ac:chgData name="Oscar Pitcho" userId="dd187b822f93cc61" providerId="LiveId" clId="{8281A88E-6678-403B-A5B3-8E6035A7EDBE}" dt="2022-03-25T04:28:15.300" v="10237" actId="22"/>
          <ac:spMkLst>
            <pc:docMk/>
            <pc:sldMk cId="2868724277" sldId="315"/>
            <ac:spMk id="45" creationId="{23405589-83A6-4B95-9A3D-C55B80F9B88B}"/>
          </ac:spMkLst>
        </pc:spChg>
        <pc:spChg chg="add mod">
          <ac:chgData name="Oscar Pitcho" userId="dd187b822f93cc61" providerId="LiveId" clId="{8281A88E-6678-403B-A5B3-8E6035A7EDBE}" dt="2022-03-25T05:33:05.596" v="11478" actId="1038"/>
          <ac:spMkLst>
            <pc:docMk/>
            <pc:sldMk cId="2868724277" sldId="315"/>
            <ac:spMk id="53" creationId="{C0D109BC-3CE9-40EE-9754-70C6D1E52D7A}"/>
          </ac:spMkLst>
        </pc:spChg>
        <pc:spChg chg="add mod ord">
          <ac:chgData name="Oscar Pitcho" userId="dd187b822f93cc61" providerId="LiveId" clId="{8281A88E-6678-403B-A5B3-8E6035A7EDBE}" dt="2022-03-25T05:33:05.596" v="11478" actId="1038"/>
          <ac:spMkLst>
            <pc:docMk/>
            <pc:sldMk cId="2868724277" sldId="315"/>
            <ac:spMk id="58" creationId="{6CCFF7FF-4F48-4133-BAE0-4ED9C5F4783D}"/>
          </ac:spMkLst>
        </pc:spChg>
        <pc:spChg chg="add mod ord">
          <ac:chgData name="Oscar Pitcho" userId="dd187b822f93cc61" providerId="LiveId" clId="{8281A88E-6678-403B-A5B3-8E6035A7EDBE}" dt="2022-03-25T05:33:05.596" v="11478" actId="1038"/>
          <ac:spMkLst>
            <pc:docMk/>
            <pc:sldMk cId="2868724277" sldId="315"/>
            <ac:spMk id="59" creationId="{447AFCC7-BECC-4585-89B0-64DE28867110}"/>
          </ac:spMkLst>
        </pc:spChg>
        <pc:spChg chg="mod">
          <ac:chgData name="Oscar Pitcho" userId="dd187b822f93cc61" providerId="LiveId" clId="{8281A88E-6678-403B-A5B3-8E6035A7EDBE}" dt="2022-03-25T05:04:08.393" v="10900" actId="14100"/>
          <ac:spMkLst>
            <pc:docMk/>
            <pc:sldMk cId="2868724277" sldId="315"/>
            <ac:spMk id="61" creationId="{0BD7B0AA-B684-4B98-A4BA-BE3299C9692A}"/>
          </ac:spMkLst>
        </pc:spChg>
        <pc:spChg chg="add mod">
          <ac:chgData name="Oscar Pitcho" userId="dd187b822f93cc61" providerId="LiveId" clId="{8281A88E-6678-403B-A5B3-8E6035A7EDBE}" dt="2022-03-25T04:45:43.657" v="10621" actId="571"/>
          <ac:spMkLst>
            <pc:docMk/>
            <pc:sldMk cId="2868724277" sldId="315"/>
            <ac:spMk id="64" creationId="{C89B89A9-87B4-4B27-A570-CA17A0BED5F0}"/>
          </ac:spMkLst>
        </pc:spChg>
        <pc:spChg chg="add mod">
          <ac:chgData name="Oscar Pitcho" userId="dd187b822f93cc61" providerId="LiveId" clId="{8281A88E-6678-403B-A5B3-8E6035A7EDBE}" dt="2022-03-25T04:45:45.054" v="10623" actId="571"/>
          <ac:spMkLst>
            <pc:docMk/>
            <pc:sldMk cId="2868724277" sldId="315"/>
            <ac:spMk id="67" creationId="{82EA4415-88E5-4F9F-B698-3BADDDF0FDAE}"/>
          </ac:spMkLst>
        </pc:spChg>
        <pc:spChg chg="add mod">
          <ac:chgData name="Oscar Pitcho" userId="dd187b822f93cc61" providerId="LiveId" clId="{8281A88E-6678-403B-A5B3-8E6035A7EDBE}" dt="2022-03-25T05:33:05.596" v="11478" actId="1038"/>
          <ac:spMkLst>
            <pc:docMk/>
            <pc:sldMk cId="2868724277" sldId="315"/>
            <ac:spMk id="71" creationId="{A1AC945D-4624-4C6A-8161-D6F1CB3D78DA}"/>
          </ac:spMkLst>
        </pc:spChg>
        <pc:spChg chg="add mod ord">
          <ac:chgData name="Oscar Pitcho" userId="dd187b822f93cc61" providerId="LiveId" clId="{8281A88E-6678-403B-A5B3-8E6035A7EDBE}" dt="2022-03-25T05:33:05.596" v="11478" actId="1038"/>
          <ac:spMkLst>
            <pc:docMk/>
            <pc:sldMk cId="2868724277" sldId="315"/>
            <ac:spMk id="78" creationId="{B0FE8A60-CC18-4E63-B7F1-7FE9FEE63BAB}"/>
          </ac:spMkLst>
        </pc:spChg>
        <pc:spChg chg="add mod ord">
          <ac:chgData name="Oscar Pitcho" userId="dd187b822f93cc61" providerId="LiveId" clId="{8281A88E-6678-403B-A5B3-8E6035A7EDBE}" dt="2022-03-25T05:33:05.596" v="11478" actId="1038"/>
          <ac:spMkLst>
            <pc:docMk/>
            <pc:sldMk cId="2868724277" sldId="315"/>
            <ac:spMk id="79" creationId="{839088EE-DDE2-4C97-8749-2B6277C77217}"/>
          </ac:spMkLst>
        </pc:spChg>
        <pc:spChg chg="add mod">
          <ac:chgData name="Oscar Pitcho" userId="dd187b822f93cc61" providerId="LiveId" clId="{8281A88E-6678-403B-A5B3-8E6035A7EDBE}" dt="2022-03-25T05:33:05.596" v="11478" actId="1038"/>
          <ac:spMkLst>
            <pc:docMk/>
            <pc:sldMk cId="2868724277" sldId="315"/>
            <ac:spMk id="81" creationId="{06CE9053-E491-404B-B285-A5033ED847FF}"/>
          </ac:spMkLst>
        </pc:spChg>
        <pc:spChg chg="add mod">
          <ac:chgData name="Oscar Pitcho" userId="dd187b822f93cc61" providerId="LiveId" clId="{8281A88E-6678-403B-A5B3-8E6035A7EDBE}" dt="2022-03-25T05:33:05.596" v="11478" actId="1038"/>
          <ac:spMkLst>
            <pc:docMk/>
            <pc:sldMk cId="2868724277" sldId="315"/>
            <ac:spMk id="83" creationId="{3E804F85-D2C7-4993-9192-0745DB7DD626}"/>
          </ac:spMkLst>
        </pc:spChg>
        <pc:spChg chg="add mod">
          <ac:chgData name="Oscar Pitcho" userId="dd187b822f93cc61" providerId="LiveId" clId="{8281A88E-6678-403B-A5B3-8E6035A7EDBE}" dt="2022-03-25T05:33:58.849" v="11498" actId="20577"/>
          <ac:spMkLst>
            <pc:docMk/>
            <pc:sldMk cId="2868724277" sldId="315"/>
            <ac:spMk id="84" creationId="{B9D55F53-5BF6-4DE6-ADA1-1F9F61FEEF11}"/>
          </ac:spMkLst>
        </pc:spChg>
        <pc:spChg chg="add mod">
          <ac:chgData name="Oscar Pitcho" userId="dd187b822f93cc61" providerId="LiveId" clId="{8281A88E-6678-403B-A5B3-8E6035A7EDBE}" dt="2022-03-25T05:06:55.668" v="11072" actId="164"/>
          <ac:spMkLst>
            <pc:docMk/>
            <pc:sldMk cId="2868724277" sldId="315"/>
            <ac:spMk id="85" creationId="{126AE686-60AC-414F-BA44-BB4421F9F440}"/>
          </ac:spMkLst>
        </pc:spChg>
        <pc:spChg chg="add mod">
          <ac:chgData name="Oscar Pitcho" userId="dd187b822f93cc61" providerId="LiveId" clId="{8281A88E-6678-403B-A5B3-8E6035A7EDBE}" dt="2022-03-25T05:33:05.596" v="11478" actId="1038"/>
          <ac:spMkLst>
            <pc:docMk/>
            <pc:sldMk cId="2868724277" sldId="315"/>
            <ac:spMk id="99" creationId="{B8FDA694-0B72-4601-829C-62101BE6B155}"/>
          </ac:spMkLst>
        </pc:spChg>
        <pc:spChg chg="add del mod">
          <ac:chgData name="Oscar Pitcho" userId="dd187b822f93cc61" providerId="LiveId" clId="{8281A88E-6678-403B-A5B3-8E6035A7EDBE}" dt="2022-03-25T05:08:13.315" v="11139" actId="478"/>
          <ac:spMkLst>
            <pc:docMk/>
            <pc:sldMk cId="2868724277" sldId="315"/>
            <ac:spMk id="101" creationId="{F1461B40-5E7B-4CF7-92C1-8145A0CF0742}"/>
          </ac:spMkLst>
        </pc:spChg>
        <pc:spChg chg="mod">
          <ac:chgData name="Oscar Pitcho" userId="dd187b822f93cc61" providerId="LiveId" clId="{8281A88E-6678-403B-A5B3-8E6035A7EDBE}" dt="2022-03-25T05:08:08.138" v="11115" actId="571"/>
          <ac:spMkLst>
            <pc:docMk/>
            <pc:sldMk cId="2868724277" sldId="315"/>
            <ac:spMk id="105" creationId="{772A578E-E74A-498F-AB9C-E154FDA49BE1}"/>
          </ac:spMkLst>
        </pc:spChg>
        <pc:spChg chg="mod">
          <ac:chgData name="Oscar Pitcho" userId="dd187b822f93cc61" providerId="LiveId" clId="{8281A88E-6678-403B-A5B3-8E6035A7EDBE}" dt="2022-03-25T05:08:08.138" v="11115" actId="571"/>
          <ac:spMkLst>
            <pc:docMk/>
            <pc:sldMk cId="2868724277" sldId="315"/>
            <ac:spMk id="106" creationId="{5EE04EA0-E82D-4B4D-AF1E-97C7947BAEDE}"/>
          </ac:spMkLst>
        </pc:spChg>
        <pc:spChg chg="mod">
          <ac:chgData name="Oscar Pitcho" userId="dd187b822f93cc61" providerId="LiveId" clId="{8281A88E-6678-403B-A5B3-8E6035A7EDBE}" dt="2022-03-25T05:08:08.138" v="11115" actId="571"/>
          <ac:spMkLst>
            <pc:docMk/>
            <pc:sldMk cId="2868724277" sldId="315"/>
            <ac:spMk id="107" creationId="{DA6F8288-AF9D-4588-812E-DC31C33EB184}"/>
          </ac:spMkLst>
        </pc:spChg>
        <pc:spChg chg="add mod">
          <ac:chgData name="Oscar Pitcho" userId="dd187b822f93cc61" providerId="LiveId" clId="{8281A88E-6678-403B-A5B3-8E6035A7EDBE}" dt="2022-03-25T05:33:05.596" v="11478" actId="1038"/>
          <ac:spMkLst>
            <pc:docMk/>
            <pc:sldMk cId="2868724277" sldId="315"/>
            <ac:spMk id="111" creationId="{8D0A67A6-81B4-4C64-BAF6-1E36F536FAC6}"/>
          </ac:spMkLst>
        </pc:spChg>
        <pc:spChg chg="add mod">
          <ac:chgData name="Oscar Pitcho" userId="dd187b822f93cc61" providerId="LiveId" clId="{8281A88E-6678-403B-A5B3-8E6035A7EDBE}" dt="2022-03-25T05:09:03.782" v="11199" actId="571"/>
          <ac:spMkLst>
            <pc:docMk/>
            <pc:sldMk cId="2868724277" sldId="315"/>
            <ac:spMk id="112" creationId="{54A931F5-A2D8-479D-ADF3-AD07B5464167}"/>
          </ac:spMkLst>
        </pc:spChg>
        <pc:spChg chg="mod">
          <ac:chgData name="Oscar Pitcho" userId="dd187b822f93cc61" providerId="LiveId" clId="{8281A88E-6678-403B-A5B3-8E6035A7EDBE}" dt="2022-03-25T05:09:03.782" v="11199" actId="571"/>
          <ac:spMkLst>
            <pc:docMk/>
            <pc:sldMk cId="2868724277" sldId="315"/>
            <ac:spMk id="116" creationId="{1B456D28-4FBE-4950-9462-BFA21CE41504}"/>
          </ac:spMkLst>
        </pc:spChg>
        <pc:spChg chg="mod">
          <ac:chgData name="Oscar Pitcho" userId="dd187b822f93cc61" providerId="LiveId" clId="{8281A88E-6678-403B-A5B3-8E6035A7EDBE}" dt="2022-03-25T05:09:03.782" v="11199" actId="571"/>
          <ac:spMkLst>
            <pc:docMk/>
            <pc:sldMk cId="2868724277" sldId="315"/>
            <ac:spMk id="117" creationId="{28E80A0D-B928-4792-BEBE-1D1E090F144E}"/>
          </ac:spMkLst>
        </pc:spChg>
        <pc:spChg chg="mod">
          <ac:chgData name="Oscar Pitcho" userId="dd187b822f93cc61" providerId="LiveId" clId="{8281A88E-6678-403B-A5B3-8E6035A7EDBE}" dt="2022-03-25T05:09:03.782" v="11199" actId="571"/>
          <ac:spMkLst>
            <pc:docMk/>
            <pc:sldMk cId="2868724277" sldId="315"/>
            <ac:spMk id="118" creationId="{4E1726D1-A6ED-4A91-9E6C-B8FE6888DB82}"/>
          </ac:spMkLst>
        </pc:spChg>
        <pc:spChg chg="add mod">
          <ac:chgData name="Oscar Pitcho" userId="dd187b822f93cc61" providerId="LiveId" clId="{8281A88E-6678-403B-A5B3-8E6035A7EDBE}" dt="2022-03-25T05:33:05.596" v="11478" actId="1038"/>
          <ac:spMkLst>
            <pc:docMk/>
            <pc:sldMk cId="2868724277" sldId="315"/>
            <ac:spMk id="121" creationId="{35BD39A4-0C85-4556-92DC-4F0FD1CA88AF}"/>
          </ac:spMkLst>
        </pc:spChg>
        <pc:spChg chg="add del mod">
          <ac:chgData name="Oscar Pitcho" userId="dd187b822f93cc61" providerId="LiveId" clId="{8281A88E-6678-403B-A5B3-8E6035A7EDBE}" dt="2022-03-25T05:32:58.938" v="11451" actId="478"/>
          <ac:spMkLst>
            <pc:docMk/>
            <pc:sldMk cId="2868724277" sldId="315"/>
            <ac:spMk id="127" creationId="{46F7B63E-84BA-4ABC-80D3-B08721584053}"/>
          </ac:spMkLst>
        </pc:spChg>
        <pc:spChg chg="add mod">
          <ac:chgData name="Oscar Pitcho" userId="dd187b822f93cc61" providerId="LiveId" clId="{8281A88E-6678-403B-A5B3-8E6035A7EDBE}" dt="2022-03-25T05:33:05.596" v="11478" actId="1038"/>
          <ac:spMkLst>
            <pc:docMk/>
            <pc:sldMk cId="2868724277" sldId="315"/>
            <ac:spMk id="128" creationId="{67A6EAC5-E35B-4824-8650-B304988A065D}"/>
          </ac:spMkLst>
        </pc:spChg>
        <pc:grpChg chg="add mod">
          <ac:chgData name="Oscar Pitcho" userId="dd187b822f93cc61" providerId="LiveId" clId="{8281A88E-6678-403B-A5B3-8E6035A7EDBE}" dt="2022-03-25T04:59:51.207" v="10769" actId="164"/>
          <ac:grpSpMkLst>
            <pc:docMk/>
            <pc:sldMk cId="2868724277" sldId="315"/>
            <ac:grpSpMk id="15" creationId="{9CD59FA4-FAE4-47C2-B326-495E6423EBC6}"/>
          </ac:grpSpMkLst>
        </pc:grpChg>
        <pc:grpChg chg="add del mod">
          <ac:chgData name="Oscar Pitcho" userId="dd187b822f93cc61" providerId="LiveId" clId="{8281A88E-6678-403B-A5B3-8E6035A7EDBE}" dt="2022-03-25T04:06:25.794" v="10196" actId="478"/>
          <ac:grpSpMkLst>
            <pc:docMk/>
            <pc:sldMk cId="2868724277" sldId="315"/>
            <ac:grpSpMk id="22" creationId="{3A298C3D-4D97-41A8-AADE-DAB54F173EA9}"/>
          </ac:grpSpMkLst>
        </pc:grpChg>
        <pc:grpChg chg="add del mod">
          <ac:chgData name="Oscar Pitcho" userId="dd187b822f93cc61" providerId="LiveId" clId="{8281A88E-6678-403B-A5B3-8E6035A7EDBE}" dt="2022-03-25T05:33:05.596" v="11478" actId="1038"/>
          <ac:grpSpMkLst>
            <pc:docMk/>
            <pc:sldMk cId="2868724277" sldId="315"/>
            <ac:grpSpMk id="60" creationId="{CC4ECB4E-AB82-43B2-B95E-D9216FE37501}"/>
          </ac:grpSpMkLst>
        </pc:grpChg>
        <pc:grpChg chg="add mod ord">
          <ac:chgData name="Oscar Pitcho" userId="dd187b822f93cc61" providerId="LiveId" clId="{8281A88E-6678-403B-A5B3-8E6035A7EDBE}" dt="2022-03-25T05:33:05.596" v="11478" actId="1038"/>
          <ac:grpSpMkLst>
            <pc:docMk/>
            <pc:sldMk cId="2868724277" sldId="315"/>
            <ac:grpSpMk id="77" creationId="{D4BB25C9-61CE-4656-911C-5C1D9F25077D}"/>
          </ac:grpSpMkLst>
        </pc:grpChg>
        <pc:grpChg chg="add mod">
          <ac:chgData name="Oscar Pitcho" userId="dd187b822f93cc61" providerId="LiveId" clId="{8281A88E-6678-403B-A5B3-8E6035A7EDBE}" dt="2022-03-25T05:33:05.596" v="11478" actId="1038"/>
          <ac:grpSpMkLst>
            <pc:docMk/>
            <pc:sldMk cId="2868724277" sldId="315"/>
            <ac:grpSpMk id="93" creationId="{1A7C4372-F23C-4999-B30D-09578685457B}"/>
          </ac:grpSpMkLst>
        </pc:grpChg>
        <pc:grpChg chg="add mod">
          <ac:chgData name="Oscar Pitcho" userId="dd187b822f93cc61" providerId="LiveId" clId="{8281A88E-6678-403B-A5B3-8E6035A7EDBE}" dt="2022-03-25T05:33:05.596" v="11478" actId="1038"/>
          <ac:grpSpMkLst>
            <pc:docMk/>
            <pc:sldMk cId="2868724277" sldId="315"/>
            <ac:grpSpMk id="95" creationId="{914CF166-E2F1-45F3-938B-581916488742}"/>
          </ac:grpSpMkLst>
        </pc:grpChg>
        <pc:grpChg chg="add del mod">
          <ac:chgData name="Oscar Pitcho" userId="dd187b822f93cc61" providerId="LiveId" clId="{8281A88E-6678-403B-A5B3-8E6035A7EDBE}" dt="2022-03-25T05:08:13.315" v="11139" actId="478"/>
          <ac:grpSpMkLst>
            <pc:docMk/>
            <pc:sldMk cId="2868724277" sldId="315"/>
            <ac:grpSpMk id="102" creationId="{8D429CDC-9E5C-4C10-8AA4-4FEDABDBB36A}"/>
          </ac:grpSpMkLst>
        </pc:grpChg>
        <pc:grpChg chg="mod">
          <ac:chgData name="Oscar Pitcho" userId="dd187b822f93cc61" providerId="LiveId" clId="{8281A88E-6678-403B-A5B3-8E6035A7EDBE}" dt="2022-03-25T05:08:08.138" v="11115" actId="571"/>
          <ac:grpSpMkLst>
            <pc:docMk/>
            <pc:sldMk cId="2868724277" sldId="315"/>
            <ac:grpSpMk id="104" creationId="{DF50C516-CDC0-411D-9699-48FE2D659D42}"/>
          </ac:grpSpMkLst>
        </pc:grpChg>
        <pc:grpChg chg="add mod">
          <ac:chgData name="Oscar Pitcho" userId="dd187b822f93cc61" providerId="LiveId" clId="{8281A88E-6678-403B-A5B3-8E6035A7EDBE}" dt="2022-03-25T05:09:03.782" v="11199" actId="571"/>
          <ac:grpSpMkLst>
            <pc:docMk/>
            <pc:sldMk cId="2868724277" sldId="315"/>
            <ac:grpSpMk id="113" creationId="{FEEE467F-77E3-4EBC-95E0-E3C5AC943E65}"/>
          </ac:grpSpMkLst>
        </pc:grpChg>
        <pc:grpChg chg="mod">
          <ac:chgData name="Oscar Pitcho" userId="dd187b822f93cc61" providerId="LiveId" clId="{8281A88E-6678-403B-A5B3-8E6035A7EDBE}" dt="2022-03-25T05:09:03.782" v="11199" actId="571"/>
          <ac:grpSpMkLst>
            <pc:docMk/>
            <pc:sldMk cId="2868724277" sldId="315"/>
            <ac:grpSpMk id="115" creationId="{34143CDA-FF4E-46FA-9573-481ABAE69DA1}"/>
          </ac:grpSpMkLst>
        </pc:grpChg>
        <pc:picChg chg="add del mod modCrop">
          <ac:chgData name="Oscar Pitcho" userId="dd187b822f93cc61" providerId="LiveId" clId="{8281A88E-6678-403B-A5B3-8E6035A7EDBE}" dt="2022-03-25T04:30:04.644" v="10240" actId="478"/>
          <ac:picMkLst>
            <pc:docMk/>
            <pc:sldMk cId="2868724277" sldId="315"/>
            <ac:picMk id="6" creationId="{19249A23-D700-40CD-BE72-2A36A1DCCA8F}"/>
          </ac:picMkLst>
        </pc:picChg>
        <pc:picChg chg="add mod modCrop">
          <ac:chgData name="Oscar Pitcho" userId="dd187b822f93cc61" providerId="LiveId" clId="{8281A88E-6678-403B-A5B3-8E6035A7EDBE}" dt="2022-03-25T04:03:14.233" v="10180" actId="164"/>
          <ac:picMkLst>
            <pc:docMk/>
            <pc:sldMk cId="2868724277" sldId="315"/>
            <ac:picMk id="8" creationId="{163FD48B-CBD8-4330-BB29-D57ECB9DF3E2}"/>
          </ac:picMkLst>
        </pc:picChg>
        <pc:picChg chg="add mod">
          <ac:chgData name="Oscar Pitcho" userId="dd187b822f93cc61" providerId="LiveId" clId="{8281A88E-6678-403B-A5B3-8E6035A7EDBE}" dt="2022-03-25T04:03:14.233" v="10180" actId="164"/>
          <ac:picMkLst>
            <pc:docMk/>
            <pc:sldMk cId="2868724277" sldId="315"/>
            <ac:picMk id="10" creationId="{39F65886-A07D-4AE9-A5BB-7310D6033864}"/>
          </ac:picMkLst>
        </pc:picChg>
        <pc:picChg chg="add mod modCrop">
          <ac:chgData name="Oscar Pitcho" userId="dd187b822f93cc61" providerId="LiveId" clId="{8281A88E-6678-403B-A5B3-8E6035A7EDBE}" dt="2022-03-25T05:33:05.596" v="11478" actId="1038"/>
          <ac:picMkLst>
            <pc:docMk/>
            <pc:sldMk cId="2868724277" sldId="315"/>
            <ac:picMk id="26" creationId="{53540979-102C-412C-A143-7C18C6C6A5F1}"/>
          </ac:picMkLst>
        </pc:picChg>
        <pc:picChg chg="add mod ord">
          <ac:chgData name="Oscar Pitcho" userId="dd187b822f93cc61" providerId="LiveId" clId="{8281A88E-6678-403B-A5B3-8E6035A7EDBE}" dt="2022-03-25T04:59:51.207" v="10769" actId="164"/>
          <ac:picMkLst>
            <pc:docMk/>
            <pc:sldMk cId="2868724277" sldId="315"/>
            <ac:picMk id="47" creationId="{5C57854B-5E43-45C9-B4CB-C2009D302E3E}"/>
          </ac:picMkLst>
        </pc:picChg>
        <pc:picChg chg="add mod">
          <ac:chgData name="Oscar Pitcho" userId="dd187b822f93cc61" providerId="LiveId" clId="{8281A88E-6678-403B-A5B3-8E6035A7EDBE}" dt="2022-03-25T05:07:01.846" v="11073" actId="164"/>
          <ac:picMkLst>
            <pc:docMk/>
            <pc:sldMk cId="2868724277" sldId="315"/>
            <ac:picMk id="49" creationId="{889C6544-522A-472F-9C05-2223497970C2}"/>
          </ac:picMkLst>
        </pc:picChg>
        <pc:picChg chg="add mod">
          <ac:chgData name="Oscar Pitcho" userId="dd187b822f93cc61" providerId="LiveId" clId="{8281A88E-6678-403B-A5B3-8E6035A7EDBE}" dt="2022-03-25T05:33:05.596" v="11478" actId="1038"/>
          <ac:picMkLst>
            <pc:docMk/>
            <pc:sldMk cId="2868724277" sldId="315"/>
            <ac:picMk id="55" creationId="{1C23320B-F05D-4A1F-B97E-3CE6D42DDD20}"/>
          </ac:picMkLst>
        </pc:picChg>
        <pc:picChg chg="add mod">
          <ac:chgData name="Oscar Pitcho" userId="dd187b822f93cc61" providerId="LiveId" clId="{8281A88E-6678-403B-A5B3-8E6035A7EDBE}" dt="2022-03-25T05:06:55.668" v="11072" actId="164"/>
          <ac:picMkLst>
            <pc:docMk/>
            <pc:sldMk cId="2868724277" sldId="315"/>
            <ac:picMk id="57" creationId="{70D14203-A652-43B5-BD1C-CF79CAAAAEB6}"/>
          </ac:picMkLst>
        </pc:picChg>
        <pc:picChg chg="mod">
          <ac:chgData name="Oscar Pitcho" userId="dd187b822f93cc61" providerId="LiveId" clId="{8281A88E-6678-403B-A5B3-8E6035A7EDBE}" dt="2022-03-25T05:04:08.393" v="10900" actId="14100"/>
          <ac:picMkLst>
            <pc:docMk/>
            <pc:sldMk cId="2868724277" sldId="315"/>
            <ac:picMk id="62" creationId="{12A21A18-2E88-4B61-B244-3BB7A7626A0F}"/>
          </ac:picMkLst>
        </pc:picChg>
        <pc:picChg chg="add mod">
          <ac:chgData name="Oscar Pitcho" userId="dd187b822f93cc61" providerId="LiveId" clId="{8281A88E-6678-403B-A5B3-8E6035A7EDBE}" dt="2022-03-25T04:45:43.657" v="10621" actId="571"/>
          <ac:picMkLst>
            <pc:docMk/>
            <pc:sldMk cId="2868724277" sldId="315"/>
            <ac:picMk id="65" creationId="{F9F17058-1A84-4D67-A5CF-4C2CDD468A1E}"/>
          </ac:picMkLst>
        </pc:picChg>
        <pc:picChg chg="add mod">
          <ac:chgData name="Oscar Pitcho" userId="dd187b822f93cc61" providerId="LiveId" clId="{8281A88E-6678-403B-A5B3-8E6035A7EDBE}" dt="2022-03-25T04:45:43.657" v="10621" actId="571"/>
          <ac:picMkLst>
            <pc:docMk/>
            <pc:sldMk cId="2868724277" sldId="315"/>
            <ac:picMk id="66" creationId="{67F1F7D3-15F0-4D51-A960-A012065DBC6C}"/>
          </ac:picMkLst>
        </pc:picChg>
        <pc:picChg chg="add mod">
          <ac:chgData name="Oscar Pitcho" userId="dd187b822f93cc61" providerId="LiveId" clId="{8281A88E-6678-403B-A5B3-8E6035A7EDBE}" dt="2022-03-25T04:45:45.054" v="10623" actId="571"/>
          <ac:picMkLst>
            <pc:docMk/>
            <pc:sldMk cId="2868724277" sldId="315"/>
            <ac:picMk id="68" creationId="{A01E1F1F-0100-44A8-B52A-430375314A8E}"/>
          </ac:picMkLst>
        </pc:picChg>
        <pc:picChg chg="add mod">
          <ac:chgData name="Oscar Pitcho" userId="dd187b822f93cc61" providerId="LiveId" clId="{8281A88E-6678-403B-A5B3-8E6035A7EDBE}" dt="2022-03-25T04:45:45.054" v="10623" actId="571"/>
          <ac:picMkLst>
            <pc:docMk/>
            <pc:sldMk cId="2868724277" sldId="315"/>
            <ac:picMk id="69" creationId="{47268B49-17F5-4A7E-9697-B12875EF7CB0}"/>
          </ac:picMkLst>
        </pc:picChg>
        <pc:picChg chg="add mod">
          <ac:chgData name="Oscar Pitcho" userId="dd187b822f93cc61" providerId="LiveId" clId="{8281A88E-6678-403B-A5B3-8E6035A7EDBE}" dt="2022-03-25T04:45:45.054" v="10623" actId="571"/>
          <ac:picMkLst>
            <pc:docMk/>
            <pc:sldMk cId="2868724277" sldId="315"/>
            <ac:picMk id="70" creationId="{D74CE1C0-6C6C-4C83-9D45-5DB5EFBE10FB}"/>
          </ac:picMkLst>
        </pc:picChg>
        <pc:picChg chg="add mod">
          <ac:chgData name="Oscar Pitcho" userId="dd187b822f93cc61" providerId="LiveId" clId="{8281A88E-6678-403B-A5B3-8E6035A7EDBE}" dt="2022-03-25T05:33:05.596" v="11478" actId="1038"/>
          <ac:picMkLst>
            <pc:docMk/>
            <pc:sldMk cId="2868724277" sldId="315"/>
            <ac:picMk id="76" creationId="{255EB219-6BA0-4C8D-8715-F9458018382F}"/>
          </ac:picMkLst>
        </pc:picChg>
        <pc:picChg chg="add mod">
          <ac:chgData name="Oscar Pitcho" userId="dd187b822f93cc61" providerId="LiveId" clId="{8281A88E-6678-403B-A5B3-8E6035A7EDBE}" dt="2022-03-25T05:33:05.596" v="11478" actId="1038"/>
          <ac:picMkLst>
            <pc:docMk/>
            <pc:sldMk cId="2868724277" sldId="315"/>
            <ac:picMk id="86" creationId="{A9794ADF-98BC-43D0-90AD-CCDD82B74F56}"/>
          </ac:picMkLst>
        </pc:picChg>
        <pc:picChg chg="mod">
          <ac:chgData name="Oscar Pitcho" userId="dd187b822f93cc61" providerId="LiveId" clId="{8281A88E-6678-403B-A5B3-8E6035A7EDBE}" dt="2022-03-25T05:08:08.138" v="11115" actId="571"/>
          <ac:picMkLst>
            <pc:docMk/>
            <pc:sldMk cId="2868724277" sldId="315"/>
            <ac:picMk id="103" creationId="{691ADCD0-2B39-46AA-9AEB-32E011624233}"/>
          </ac:picMkLst>
        </pc:picChg>
        <pc:picChg chg="mod">
          <ac:chgData name="Oscar Pitcho" userId="dd187b822f93cc61" providerId="LiveId" clId="{8281A88E-6678-403B-A5B3-8E6035A7EDBE}" dt="2022-03-25T05:08:08.138" v="11115" actId="571"/>
          <ac:picMkLst>
            <pc:docMk/>
            <pc:sldMk cId="2868724277" sldId="315"/>
            <ac:picMk id="108" creationId="{B15F706D-2BF2-4522-8675-A6230000D388}"/>
          </ac:picMkLst>
        </pc:picChg>
        <pc:picChg chg="mod">
          <ac:chgData name="Oscar Pitcho" userId="dd187b822f93cc61" providerId="LiveId" clId="{8281A88E-6678-403B-A5B3-8E6035A7EDBE}" dt="2022-03-25T05:08:08.138" v="11115" actId="571"/>
          <ac:picMkLst>
            <pc:docMk/>
            <pc:sldMk cId="2868724277" sldId="315"/>
            <ac:picMk id="109" creationId="{AF5051A5-E59C-4386-85DB-64B449EBB0F8}"/>
          </ac:picMkLst>
        </pc:picChg>
        <pc:picChg chg="mod">
          <ac:chgData name="Oscar Pitcho" userId="dd187b822f93cc61" providerId="LiveId" clId="{8281A88E-6678-403B-A5B3-8E6035A7EDBE}" dt="2022-03-25T05:09:03.782" v="11199" actId="571"/>
          <ac:picMkLst>
            <pc:docMk/>
            <pc:sldMk cId="2868724277" sldId="315"/>
            <ac:picMk id="114" creationId="{043696E4-0F07-4F16-9BAB-599ABF217C60}"/>
          </ac:picMkLst>
        </pc:picChg>
        <pc:picChg chg="mod">
          <ac:chgData name="Oscar Pitcho" userId="dd187b822f93cc61" providerId="LiveId" clId="{8281A88E-6678-403B-A5B3-8E6035A7EDBE}" dt="2022-03-25T05:09:03.782" v="11199" actId="571"/>
          <ac:picMkLst>
            <pc:docMk/>
            <pc:sldMk cId="2868724277" sldId="315"/>
            <ac:picMk id="119" creationId="{0D8BEDF0-7083-4B63-978B-95619F696B05}"/>
          </ac:picMkLst>
        </pc:picChg>
        <pc:picChg chg="mod">
          <ac:chgData name="Oscar Pitcho" userId="dd187b822f93cc61" providerId="LiveId" clId="{8281A88E-6678-403B-A5B3-8E6035A7EDBE}" dt="2022-03-25T05:09:03.782" v="11199" actId="571"/>
          <ac:picMkLst>
            <pc:docMk/>
            <pc:sldMk cId="2868724277" sldId="315"/>
            <ac:picMk id="120" creationId="{DE1EB0B5-921D-4D2D-9421-3535F0E2ED9D}"/>
          </ac:picMkLst>
        </pc:picChg>
        <pc:picChg chg="add mod">
          <ac:chgData name="Oscar Pitcho" userId="dd187b822f93cc61" providerId="LiveId" clId="{8281A88E-6678-403B-A5B3-8E6035A7EDBE}" dt="2022-03-25T05:33:05.596" v="11478" actId="1038"/>
          <ac:picMkLst>
            <pc:docMk/>
            <pc:sldMk cId="2868724277" sldId="315"/>
            <ac:picMk id="126" creationId="{AAAE66D9-7432-409B-87CA-2087EF916BD0}"/>
          </ac:picMkLst>
        </pc:picChg>
        <pc:picChg chg="add del mod">
          <ac:chgData name="Oscar Pitcho" userId="dd187b822f93cc61" providerId="LiveId" clId="{8281A88E-6678-403B-A5B3-8E6035A7EDBE}" dt="2022-03-25T04:41:39.255" v="10514" actId="478"/>
          <ac:picMkLst>
            <pc:docMk/>
            <pc:sldMk cId="2868724277" sldId="315"/>
            <ac:picMk id="1026" creationId="{562236EE-F8BA-4CA7-9706-366FB6C47C9F}"/>
          </ac:picMkLst>
        </pc:picChg>
        <pc:cxnChg chg="add mod">
          <ac:chgData name="Oscar Pitcho" userId="dd187b822f93cc61" providerId="LiveId" clId="{8281A88E-6678-403B-A5B3-8E6035A7EDBE}" dt="2022-03-25T05:33:05.596" v="11478" actId="1038"/>
          <ac:cxnSpMkLst>
            <pc:docMk/>
            <pc:sldMk cId="2868724277" sldId="315"/>
            <ac:cxnSpMk id="17" creationId="{5B3C82EB-23C0-46AE-8225-72594D0ADDB3}"/>
          </ac:cxnSpMkLst>
        </pc:cxnChg>
        <pc:cxnChg chg="add del mod">
          <ac:chgData name="Oscar Pitcho" userId="dd187b822f93cc61" providerId="LiveId" clId="{8281A88E-6678-403B-A5B3-8E6035A7EDBE}" dt="2022-03-25T04:08:04.373" v="10225" actId="478"/>
          <ac:cxnSpMkLst>
            <pc:docMk/>
            <pc:sldMk cId="2868724277" sldId="315"/>
            <ac:cxnSpMk id="18" creationId="{A21999CA-C8A6-4125-8A50-79F0B9F90CDC}"/>
          </ac:cxnSpMkLst>
        </pc:cxnChg>
        <pc:cxnChg chg="add del mod">
          <ac:chgData name="Oscar Pitcho" userId="dd187b822f93cc61" providerId="LiveId" clId="{8281A88E-6678-403B-A5B3-8E6035A7EDBE}" dt="2022-03-25T05:00:31.721" v="10778" actId="478"/>
          <ac:cxnSpMkLst>
            <pc:docMk/>
            <pc:sldMk cId="2868724277" sldId="315"/>
            <ac:cxnSpMk id="37" creationId="{CECD9092-33F2-4002-843C-6703785178C2}"/>
          </ac:cxnSpMkLst>
        </pc:cxnChg>
        <pc:cxnChg chg="add mod">
          <ac:chgData name="Oscar Pitcho" userId="dd187b822f93cc61" providerId="LiveId" clId="{8281A88E-6678-403B-A5B3-8E6035A7EDBE}" dt="2022-03-25T05:33:05.596" v="11478" actId="1038"/>
          <ac:cxnSpMkLst>
            <pc:docMk/>
            <pc:sldMk cId="2868724277" sldId="315"/>
            <ac:cxnSpMk id="74" creationId="{F33ED4FE-F09B-482D-837D-DD63445EB8D7}"/>
          </ac:cxnSpMkLst>
        </pc:cxnChg>
        <pc:cxnChg chg="add del mod">
          <ac:chgData name="Oscar Pitcho" userId="dd187b822f93cc61" providerId="LiveId" clId="{8281A88E-6678-403B-A5B3-8E6035A7EDBE}" dt="2022-03-25T05:00:33.933" v="10779" actId="478"/>
          <ac:cxnSpMkLst>
            <pc:docMk/>
            <pc:sldMk cId="2868724277" sldId="315"/>
            <ac:cxnSpMk id="75" creationId="{031F5B3C-A129-4B12-A368-1428A8C32BC4}"/>
          </ac:cxnSpMkLst>
        </pc:cxnChg>
        <pc:cxnChg chg="add mod">
          <ac:chgData name="Oscar Pitcho" userId="dd187b822f93cc61" providerId="LiveId" clId="{8281A88E-6678-403B-A5B3-8E6035A7EDBE}" dt="2022-03-25T05:06:12.363" v="11058" actId="571"/>
          <ac:cxnSpMkLst>
            <pc:docMk/>
            <pc:sldMk cId="2868724277" sldId="315"/>
            <ac:cxnSpMk id="88" creationId="{62531E71-9760-4DB5-8216-EACE1B71B7C3}"/>
          </ac:cxnSpMkLst>
        </pc:cxnChg>
        <pc:cxnChg chg="add mod">
          <ac:chgData name="Oscar Pitcho" userId="dd187b822f93cc61" providerId="LiveId" clId="{8281A88E-6678-403B-A5B3-8E6035A7EDBE}" dt="2022-03-25T05:06:12.363" v="11058" actId="571"/>
          <ac:cxnSpMkLst>
            <pc:docMk/>
            <pc:sldMk cId="2868724277" sldId="315"/>
            <ac:cxnSpMk id="89" creationId="{1A399202-566B-46F4-A2E9-49D5392DE4FB}"/>
          </ac:cxnSpMkLst>
        </pc:cxnChg>
        <pc:cxnChg chg="add del mod">
          <ac:chgData name="Oscar Pitcho" userId="dd187b822f93cc61" providerId="LiveId" clId="{8281A88E-6678-403B-A5B3-8E6035A7EDBE}" dt="2022-03-25T05:06:24.574" v="11061"/>
          <ac:cxnSpMkLst>
            <pc:docMk/>
            <pc:sldMk cId="2868724277" sldId="315"/>
            <ac:cxnSpMk id="90" creationId="{A119BB34-BD2B-4583-AF98-7478CEAA5309}"/>
          </ac:cxnSpMkLst>
        </pc:cxnChg>
        <pc:cxnChg chg="add del mod">
          <ac:chgData name="Oscar Pitcho" userId="dd187b822f93cc61" providerId="LiveId" clId="{8281A88E-6678-403B-A5B3-8E6035A7EDBE}" dt="2022-03-25T05:06:24.574" v="11061"/>
          <ac:cxnSpMkLst>
            <pc:docMk/>
            <pc:sldMk cId="2868724277" sldId="315"/>
            <ac:cxnSpMk id="91" creationId="{6C377859-E8F6-4136-B413-FC2A446270BA}"/>
          </ac:cxnSpMkLst>
        </pc:cxnChg>
        <pc:cxnChg chg="add mod">
          <ac:chgData name="Oscar Pitcho" userId="dd187b822f93cc61" providerId="LiveId" clId="{8281A88E-6678-403B-A5B3-8E6035A7EDBE}" dt="2022-03-25T05:33:05.596" v="11478" actId="1038"/>
          <ac:cxnSpMkLst>
            <pc:docMk/>
            <pc:sldMk cId="2868724277" sldId="315"/>
            <ac:cxnSpMk id="92" creationId="{49F34358-41A4-4324-8B62-BBE2C924C5BA}"/>
          </ac:cxnSpMkLst>
        </pc:cxnChg>
        <pc:cxnChg chg="add mod">
          <ac:chgData name="Oscar Pitcho" userId="dd187b822f93cc61" providerId="LiveId" clId="{8281A88E-6678-403B-A5B3-8E6035A7EDBE}" dt="2022-03-25T05:33:05.596" v="11478" actId="1038"/>
          <ac:cxnSpMkLst>
            <pc:docMk/>
            <pc:sldMk cId="2868724277" sldId="315"/>
            <ac:cxnSpMk id="94" creationId="{10F31A8A-6FA5-46E2-8B43-F1F1BF32EB90}"/>
          </ac:cxnSpMkLst>
        </pc:cxnChg>
        <pc:cxnChg chg="add mod">
          <ac:chgData name="Oscar Pitcho" userId="dd187b822f93cc61" providerId="LiveId" clId="{8281A88E-6678-403B-A5B3-8E6035A7EDBE}" dt="2022-03-25T05:33:05.596" v="11478" actId="1038"/>
          <ac:cxnSpMkLst>
            <pc:docMk/>
            <pc:sldMk cId="2868724277" sldId="315"/>
            <ac:cxnSpMk id="100" creationId="{11692C2C-D21A-45ED-96A8-694A85FC963A}"/>
          </ac:cxnSpMkLst>
        </pc:cxnChg>
        <pc:cxnChg chg="add mod">
          <ac:chgData name="Oscar Pitcho" userId="dd187b822f93cc61" providerId="LiveId" clId="{8281A88E-6678-403B-A5B3-8E6035A7EDBE}" dt="2022-03-25T05:33:05.596" v="11478" actId="1038"/>
          <ac:cxnSpMkLst>
            <pc:docMk/>
            <pc:sldMk cId="2868724277" sldId="315"/>
            <ac:cxnSpMk id="110" creationId="{23703413-6AB8-4308-B8B0-CEF458C9C210}"/>
          </ac:cxnSpMkLst>
        </pc:cxnChg>
        <pc:cxnChg chg="add mod">
          <ac:chgData name="Oscar Pitcho" userId="dd187b822f93cc61" providerId="LiveId" clId="{8281A88E-6678-403B-A5B3-8E6035A7EDBE}" dt="2022-03-25T05:33:05.596" v="11478" actId="1038"/>
          <ac:cxnSpMkLst>
            <pc:docMk/>
            <pc:sldMk cId="2868724277" sldId="315"/>
            <ac:cxnSpMk id="122" creationId="{505069D9-124A-4931-8E92-A8017D173EF8}"/>
          </ac:cxnSpMkLst>
        </pc:cxnChg>
      </pc:sldChg>
      <pc:sldChg chg="addSp delSp modSp new mod ord chgLayout">
        <pc:chgData name="Oscar Pitcho" userId="dd187b822f93cc61" providerId="LiveId" clId="{8281A88E-6678-403B-A5B3-8E6035A7EDBE}" dt="2022-03-25T08:04:23.248" v="16290" actId="113"/>
        <pc:sldMkLst>
          <pc:docMk/>
          <pc:sldMk cId="449973715" sldId="316"/>
        </pc:sldMkLst>
        <pc:spChg chg="mod ord">
          <ac:chgData name="Oscar Pitcho" userId="dd187b822f93cc61" providerId="LiveId" clId="{8281A88E-6678-403B-A5B3-8E6035A7EDBE}" dt="2022-03-24T19:18:35.245" v="2369" actId="700"/>
          <ac:spMkLst>
            <pc:docMk/>
            <pc:sldMk cId="449973715" sldId="316"/>
            <ac:spMk id="2" creationId="{8C54F064-EC77-4899-9F7A-F160B061BDD6}"/>
          </ac:spMkLst>
        </pc:spChg>
        <pc:spChg chg="add mod ord">
          <ac:chgData name="Oscar Pitcho" userId="dd187b822f93cc61" providerId="LiveId" clId="{8281A88E-6678-403B-A5B3-8E6035A7EDBE}" dt="2022-03-24T19:18:35.245" v="2369" actId="700"/>
          <ac:spMkLst>
            <pc:docMk/>
            <pc:sldMk cId="449973715" sldId="316"/>
            <ac:spMk id="3" creationId="{40AD1DE4-7D0E-4C5C-94FF-25B4C889A0A2}"/>
          </ac:spMkLst>
        </pc:spChg>
        <pc:spChg chg="add del mod">
          <ac:chgData name="Oscar Pitcho" userId="dd187b822f93cc61" providerId="LiveId" clId="{8281A88E-6678-403B-A5B3-8E6035A7EDBE}" dt="2022-03-24T17:31:21.188" v="444" actId="478"/>
          <ac:spMkLst>
            <pc:docMk/>
            <pc:sldMk cId="449973715" sldId="316"/>
            <ac:spMk id="3" creationId="{A26E5E81-4B3D-4369-ABBC-B960880DED04}"/>
          </ac:spMkLst>
        </pc:spChg>
        <pc:spChg chg="add del mod">
          <ac:chgData name="Oscar Pitcho" userId="dd187b822f93cc61" providerId="LiveId" clId="{8281A88E-6678-403B-A5B3-8E6035A7EDBE}" dt="2022-03-24T20:53:18.741" v="6621" actId="478"/>
          <ac:spMkLst>
            <pc:docMk/>
            <pc:sldMk cId="449973715" sldId="316"/>
            <ac:spMk id="4" creationId="{8124AB60-375F-4658-8538-B5E5271EFC10}"/>
          </ac:spMkLst>
        </pc:spChg>
        <pc:spChg chg="add mod">
          <ac:chgData name="Oscar Pitcho" userId="dd187b822f93cc61" providerId="LiveId" clId="{8281A88E-6678-403B-A5B3-8E6035A7EDBE}" dt="2022-03-25T00:10:18.738" v="9608" actId="20577"/>
          <ac:spMkLst>
            <pc:docMk/>
            <pc:sldMk cId="449973715" sldId="316"/>
            <ac:spMk id="5" creationId="{6DFEAB1B-71E7-4FF1-A015-E63AB243083A}"/>
          </ac:spMkLst>
        </pc:spChg>
        <pc:spChg chg="add mod">
          <ac:chgData name="Oscar Pitcho" userId="dd187b822f93cc61" providerId="LiveId" clId="{8281A88E-6678-403B-A5B3-8E6035A7EDBE}" dt="2022-03-24T21:28:39.165" v="8283" actId="1076"/>
          <ac:spMkLst>
            <pc:docMk/>
            <pc:sldMk cId="449973715" sldId="316"/>
            <ac:spMk id="6" creationId="{D1B04EDD-66D2-44E1-AE72-5A488701AE7C}"/>
          </ac:spMkLst>
        </pc:spChg>
        <pc:spChg chg="add mod ord">
          <ac:chgData name="Oscar Pitcho" userId="dd187b822f93cc61" providerId="LiveId" clId="{8281A88E-6678-403B-A5B3-8E6035A7EDBE}" dt="2022-03-24T19:18:35.245" v="2369" actId="700"/>
          <ac:spMkLst>
            <pc:docMk/>
            <pc:sldMk cId="449973715" sldId="316"/>
            <ac:spMk id="7" creationId="{32FFFA47-4DB0-4D62-8737-57750945D3AB}"/>
          </ac:spMkLst>
        </pc:spChg>
        <pc:spChg chg="mod">
          <ac:chgData name="Oscar Pitcho" userId="dd187b822f93cc61" providerId="LiveId" clId="{8281A88E-6678-403B-A5B3-8E6035A7EDBE}" dt="2022-03-25T08:04:23.248" v="16290" actId="113"/>
          <ac:spMkLst>
            <pc:docMk/>
            <pc:sldMk cId="449973715" sldId="316"/>
            <ac:spMk id="31" creationId="{70D28CE5-A95D-4D1E-A78B-3F11391E64EF}"/>
          </ac:spMkLst>
        </pc:spChg>
      </pc:sldChg>
      <pc:sldChg chg="del">
        <pc:chgData name="Oscar Pitcho" userId="dd187b822f93cc61" providerId="LiveId" clId="{8281A88E-6678-403B-A5B3-8E6035A7EDBE}" dt="2022-03-24T17:29:58.073" v="269" actId="47"/>
        <pc:sldMkLst>
          <pc:docMk/>
          <pc:sldMk cId="2740853075" sldId="316"/>
        </pc:sldMkLst>
      </pc:sldChg>
      <pc:sldChg chg="modSp new del mod">
        <pc:chgData name="Oscar Pitcho" userId="dd187b822f93cc61" providerId="LiveId" clId="{8281A88E-6678-403B-A5B3-8E6035A7EDBE}" dt="2022-03-24T20:54:38.137" v="6632" actId="47"/>
        <pc:sldMkLst>
          <pc:docMk/>
          <pc:sldMk cId="570224540" sldId="317"/>
        </pc:sldMkLst>
        <pc:spChg chg="mod">
          <ac:chgData name="Oscar Pitcho" userId="dd187b822f93cc61" providerId="LiveId" clId="{8281A88E-6678-403B-A5B3-8E6035A7EDBE}" dt="2022-03-24T17:31:02.477" v="423" actId="20577"/>
          <ac:spMkLst>
            <pc:docMk/>
            <pc:sldMk cId="570224540" sldId="317"/>
            <ac:spMk id="2" creationId="{D2C1B954-7CEF-4EEB-86F9-51D932B4F56C}"/>
          </ac:spMkLst>
        </pc:spChg>
      </pc:sldChg>
      <pc:sldChg chg="addSp delSp modSp add mod ord chgLayout">
        <pc:chgData name="Oscar Pitcho" userId="dd187b822f93cc61" providerId="LiveId" clId="{8281A88E-6678-403B-A5B3-8E6035A7EDBE}" dt="2022-03-25T07:51:22.247" v="16077" actId="113"/>
        <pc:sldMkLst>
          <pc:docMk/>
          <pc:sldMk cId="3873355019" sldId="318"/>
        </pc:sldMkLst>
        <pc:spChg chg="mod ord">
          <ac:chgData name="Oscar Pitcho" userId="dd187b822f93cc61" providerId="LiveId" clId="{8281A88E-6678-403B-A5B3-8E6035A7EDBE}" dt="2022-03-24T19:18:45.136" v="2380" actId="700"/>
          <ac:spMkLst>
            <pc:docMk/>
            <pc:sldMk cId="3873355019" sldId="318"/>
            <ac:spMk id="2" creationId="{8C54F064-EC77-4899-9F7A-F160B061BDD6}"/>
          </ac:spMkLst>
        </pc:spChg>
        <pc:spChg chg="add mod ord">
          <ac:chgData name="Oscar Pitcho" userId="dd187b822f93cc61" providerId="LiveId" clId="{8281A88E-6678-403B-A5B3-8E6035A7EDBE}" dt="2022-03-25T07:45:39.324" v="15584" actId="20577"/>
          <ac:spMkLst>
            <pc:docMk/>
            <pc:sldMk cId="3873355019" sldId="318"/>
            <ac:spMk id="3" creationId="{84B84738-578B-4A82-B8F2-9C0D9F1C2602}"/>
          </ac:spMkLst>
        </pc:spChg>
        <pc:spChg chg="del mod">
          <ac:chgData name="Oscar Pitcho" userId="dd187b822f93cc61" providerId="LiveId" clId="{8281A88E-6678-403B-A5B3-8E6035A7EDBE}" dt="2022-03-25T07:49:07.528" v="16035" actId="478"/>
          <ac:spMkLst>
            <pc:docMk/>
            <pc:sldMk cId="3873355019" sldId="318"/>
            <ac:spMk id="4" creationId="{8124AB60-375F-4658-8538-B5E5271EFC10}"/>
          </ac:spMkLst>
        </pc:spChg>
        <pc:spChg chg="add mod ord">
          <ac:chgData name="Oscar Pitcho" userId="dd187b822f93cc61" providerId="LiveId" clId="{8281A88E-6678-403B-A5B3-8E6035A7EDBE}" dt="2022-03-24T19:18:45.136" v="2380" actId="700"/>
          <ac:spMkLst>
            <pc:docMk/>
            <pc:sldMk cId="3873355019" sldId="318"/>
            <ac:spMk id="5" creationId="{053207E2-FA19-44EA-A28C-17CC2639E593}"/>
          </ac:spMkLst>
        </pc:spChg>
        <pc:spChg chg="add del mod">
          <ac:chgData name="Oscar Pitcho" userId="dd187b822f93cc61" providerId="LiveId" clId="{8281A88E-6678-403B-A5B3-8E6035A7EDBE}" dt="2022-03-25T00:02:15.248" v="9488" actId="478"/>
          <ac:spMkLst>
            <pc:docMk/>
            <pc:sldMk cId="3873355019" sldId="318"/>
            <ac:spMk id="6" creationId="{52056788-C334-459A-B855-0B1022F83442}"/>
          </ac:spMkLst>
        </pc:spChg>
        <pc:spChg chg="add del mod">
          <ac:chgData name="Oscar Pitcho" userId="dd187b822f93cc61" providerId="LiveId" clId="{8281A88E-6678-403B-A5B3-8E6035A7EDBE}" dt="2022-03-25T07:41:07.079" v="15237" actId="478"/>
          <ac:spMkLst>
            <pc:docMk/>
            <pc:sldMk cId="3873355019" sldId="318"/>
            <ac:spMk id="6" creationId="{7F12C598-61C3-4C98-8A4A-9415C10582CF}"/>
          </ac:spMkLst>
        </pc:spChg>
        <pc:spChg chg="add mod">
          <ac:chgData name="Oscar Pitcho" userId="dd187b822f93cc61" providerId="LiveId" clId="{8281A88E-6678-403B-A5B3-8E6035A7EDBE}" dt="2022-03-25T07:50:07.085" v="16037" actId="1076"/>
          <ac:spMkLst>
            <pc:docMk/>
            <pc:sldMk cId="3873355019" sldId="318"/>
            <ac:spMk id="7" creationId="{BE64C472-1027-43CE-B259-A256631A8A2D}"/>
          </ac:spMkLst>
        </pc:spChg>
        <pc:spChg chg="add del mod">
          <ac:chgData name="Oscar Pitcho" userId="dd187b822f93cc61" providerId="LiveId" clId="{8281A88E-6678-403B-A5B3-8E6035A7EDBE}" dt="2022-03-25T07:49:11.193" v="16036" actId="478"/>
          <ac:spMkLst>
            <pc:docMk/>
            <pc:sldMk cId="3873355019" sldId="318"/>
            <ac:spMk id="25" creationId="{AC3DAC3C-3DB5-49D2-A679-2FCB63BF8CD1}"/>
          </ac:spMkLst>
        </pc:spChg>
        <pc:spChg chg="add mod">
          <ac:chgData name="Oscar Pitcho" userId="dd187b822f93cc61" providerId="LiveId" clId="{8281A88E-6678-403B-A5B3-8E6035A7EDBE}" dt="2022-03-25T07:50:07.085" v="16037" actId="1076"/>
          <ac:spMkLst>
            <pc:docMk/>
            <pc:sldMk cId="3873355019" sldId="318"/>
            <ac:spMk id="26" creationId="{8DB042F5-C9BF-446B-93C3-A89580A55FC4}"/>
          </ac:spMkLst>
        </pc:spChg>
        <pc:spChg chg="add del mod">
          <ac:chgData name="Oscar Pitcho" userId="dd187b822f93cc61" providerId="LiveId" clId="{8281A88E-6678-403B-A5B3-8E6035A7EDBE}" dt="2022-03-25T07:39:19.967" v="15112" actId="478"/>
          <ac:spMkLst>
            <pc:docMk/>
            <pc:sldMk cId="3873355019" sldId="318"/>
            <ac:spMk id="27" creationId="{FD4EFA2F-30AA-4B1A-A2FB-96A17181F5F3}"/>
          </ac:spMkLst>
        </pc:spChg>
        <pc:spChg chg="add del mod">
          <ac:chgData name="Oscar Pitcho" userId="dd187b822f93cc61" providerId="LiveId" clId="{8281A88E-6678-403B-A5B3-8E6035A7EDBE}" dt="2022-03-25T07:39:19.967" v="15112" actId="478"/>
          <ac:spMkLst>
            <pc:docMk/>
            <pc:sldMk cId="3873355019" sldId="318"/>
            <ac:spMk id="28" creationId="{DF002C25-93A4-417A-AF37-2868EA46B1E0}"/>
          </ac:spMkLst>
        </pc:spChg>
        <pc:spChg chg="add mod">
          <ac:chgData name="Oscar Pitcho" userId="dd187b822f93cc61" providerId="LiveId" clId="{8281A88E-6678-403B-A5B3-8E6035A7EDBE}" dt="2022-03-25T07:50:07.085" v="16037" actId="1076"/>
          <ac:spMkLst>
            <pc:docMk/>
            <pc:sldMk cId="3873355019" sldId="318"/>
            <ac:spMk id="29" creationId="{E0F76A7E-5FA3-4AB9-85B4-DFC60946C05A}"/>
          </ac:spMkLst>
        </pc:spChg>
        <pc:spChg chg="add mod">
          <ac:chgData name="Oscar Pitcho" userId="dd187b822f93cc61" providerId="LiveId" clId="{8281A88E-6678-403B-A5B3-8E6035A7EDBE}" dt="2022-03-25T07:50:07.085" v="16037" actId="1076"/>
          <ac:spMkLst>
            <pc:docMk/>
            <pc:sldMk cId="3873355019" sldId="318"/>
            <ac:spMk id="30" creationId="{6DA68F6B-9A30-4D84-8896-2D19CE493A9E}"/>
          </ac:spMkLst>
        </pc:spChg>
        <pc:spChg chg="add mod">
          <ac:chgData name="Oscar Pitcho" userId="dd187b822f93cc61" providerId="LiveId" clId="{8281A88E-6678-403B-A5B3-8E6035A7EDBE}" dt="2022-03-25T07:50:07.085" v="16037" actId="1076"/>
          <ac:spMkLst>
            <pc:docMk/>
            <pc:sldMk cId="3873355019" sldId="318"/>
            <ac:spMk id="31" creationId="{B3CE45F8-0218-4042-83DB-11E20D6B861B}"/>
          </ac:spMkLst>
        </pc:spChg>
        <pc:spChg chg="add mod">
          <ac:chgData name="Oscar Pitcho" userId="dd187b822f93cc61" providerId="LiveId" clId="{8281A88E-6678-403B-A5B3-8E6035A7EDBE}" dt="2022-03-25T07:50:07.085" v="16037" actId="1076"/>
          <ac:spMkLst>
            <pc:docMk/>
            <pc:sldMk cId="3873355019" sldId="318"/>
            <ac:spMk id="32" creationId="{CA046344-CB0B-4FC9-8782-28783D993E32}"/>
          </ac:spMkLst>
        </pc:spChg>
        <pc:spChg chg="add del mod">
          <ac:chgData name="Oscar Pitcho" userId="dd187b822f93cc61" providerId="LiveId" clId="{8281A88E-6678-403B-A5B3-8E6035A7EDBE}" dt="2022-03-25T07:41:07.080" v="15239"/>
          <ac:spMkLst>
            <pc:docMk/>
            <pc:sldMk cId="3873355019" sldId="318"/>
            <ac:spMk id="33" creationId="{9A44CB29-E5B0-41AA-AFA8-E809023B5580}"/>
          </ac:spMkLst>
        </pc:spChg>
        <pc:spChg chg="add mod">
          <ac:chgData name="Oscar Pitcho" userId="dd187b822f93cc61" providerId="LiveId" clId="{8281A88E-6678-403B-A5B3-8E6035A7EDBE}" dt="2022-03-25T07:50:07.085" v="16037" actId="1076"/>
          <ac:spMkLst>
            <pc:docMk/>
            <pc:sldMk cId="3873355019" sldId="318"/>
            <ac:spMk id="34" creationId="{0A0C59F0-BF52-4406-B9DA-9390B5D73F2F}"/>
          </ac:spMkLst>
        </pc:spChg>
        <pc:spChg chg="add mod">
          <ac:chgData name="Oscar Pitcho" userId="dd187b822f93cc61" providerId="LiveId" clId="{8281A88E-6678-403B-A5B3-8E6035A7EDBE}" dt="2022-03-25T07:50:07.085" v="16037" actId="1076"/>
          <ac:spMkLst>
            <pc:docMk/>
            <pc:sldMk cId="3873355019" sldId="318"/>
            <ac:spMk id="35" creationId="{831EE6CD-2B21-4433-892E-5197AE97A822}"/>
          </ac:spMkLst>
        </pc:spChg>
        <pc:spChg chg="add mod">
          <ac:chgData name="Oscar Pitcho" userId="dd187b822f93cc61" providerId="LiveId" clId="{8281A88E-6678-403B-A5B3-8E6035A7EDBE}" dt="2022-03-25T07:51:22.247" v="16077" actId="113"/>
          <ac:spMkLst>
            <pc:docMk/>
            <pc:sldMk cId="3873355019" sldId="318"/>
            <ac:spMk id="36" creationId="{37C8E87F-0A0F-4B7B-B70C-12408236AA2C}"/>
          </ac:spMkLst>
        </pc:spChg>
        <pc:grpChg chg="del">
          <ac:chgData name="Oscar Pitcho" userId="dd187b822f93cc61" providerId="LiveId" clId="{8281A88E-6678-403B-A5B3-8E6035A7EDBE}" dt="2022-03-25T07:32:39.086" v="15022" actId="478"/>
          <ac:grpSpMkLst>
            <pc:docMk/>
            <pc:sldMk cId="3873355019" sldId="318"/>
            <ac:grpSpMk id="8" creationId="{4FCFF8AB-FC05-4477-87C8-91B7F994C3EB}"/>
          </ac:grpSpMkLst>
        </pc:grpChg>
        <pc:cxnChg chg="mod">
          <ac:chgData name="Oscar Pitcho" userId="dd187b822f93cc61" providerId="LiveId" clId="{8281A88E-6678-403B-A5B3-8E6035A7EDBE}" dt="2022-03-25T07:32:39.086" v="15022" actId="478"/>
          <ac:cxnSpMkLst>
            <pc:docMk/>
            <pc:sldMk cId="3873355019" sldId="318"/>
            <ac:cxnSpMk id="20" creationId="{0411BA46-9937-4BE8-BD01-7F8DB5A74317}"/>
          </ac:cxnSpMkLst>
        </pc:cxnChg>
        <pc:cxnChg chg="mod">
          <ac:chgData name="Oscar Pitcho" userId="dd187b822f93cc61" providerId="LiveId" clId="{8281A88E-6678-403B-A5B3-8E6035A7EDBE}" dt="2022-03-25T07:32:39.086" v="15022" actId="478"/>
          <ac:cxnSpMkLst>
            <pc:docMk/>
            <pc:sldMk cId="3873355019" sldId="318"/>
            <ac:cxnSpMk id="21" creationId="{19204F4F-C9E9-4EEB-93C8-8E0EB8D6C703}"/>
          </ac:cxnSpMkLst>
        </pc:cxnChg>
        <pc:cxnChg chg="mod">
          <ac:chgData name="Oscar Pitcho" userId="dd187b822f93cc61" providerId="LiveId" clId="{8281A88E-6678-403B-A5B3-8E6035A7EDBE}" dt="2022-03-25T07:32:39.086" v="15022" actId="478"/>
          <ac:cxnSpMkLst>
            <pc:docMk/>
            <pc:sldMk cId="3873355019" sldId="318"/>
            <ac:cxnSpMk id="22" creationId="{67EA2903-72E2-4E1B-BCD2-E1066C449F6B}"/>
          </ac:cxnSpMkLst>
        </pc:cxnChg>
        <pc:cxnChg chg="mod">
          <ac:chgData name="Oscar Pitcho" userId="dd187b822f93cc61" providerId="LiveId" clId="{8281A88E-6678-403B-A5B3-8E6035A7EDBE}" dt="2022-03-25T07:32:39.086" v="15022" actId="478"/>
          <ac:cxnSpMkLst>
            <pc:docMk/>
            <pc:sldMk cId="3873355019" sldId="318"/>
            <ac:cxnSpMk id="23" creationId="{C1A87E13-0DEB-442E-989E-A455B20363ED}"/>
          </ac:cxnSpMkLst>
        </pc:cxnChg>
        <pc:cxnChg chg="mod">
          <ac:chgData name="Oscar Pitcho" userId="dd187b822f93cc61" providerId="LiveId" clId="{8281A88E-6678-403B-A5B3-8E6035A7EDBE}" dt="2022-03-25T07:32:39.086" v="15022" actId="478"/>
          <ac:cxnSpMkLst>
            <pc:docMk/>
            <pc:sldMk cId="3873355019" sldId="318"/>
            <ac:cxnSpMk id="24" creationId="{71E99D44-EC50-4BDC-BF7C-4BF2285F11D3}"/>
          </ac:cxnSpMkLst>
        </pc:cxnChg>
      </pc:sldChg>
      <pc:sldChg chg="addSp delSp modSp new mod ord addCm delCm modCm chgLayout">
        <pc:chgData name="Oscar Pitcho" userId="dd187b822f93cc61" providerId="LiveId" clId="{8281A88E-6678-403B-A5B3-8E6035A7EDBE}" dt="2022-03-25T08:01:01.435" v="16248" actId="20577"/>
        <pc:sldMkLst>
          <pc:docMk/>
          <pc:sldMk cId="2709540564" sldId="319"/>
        </pc:sldMkLst>
        <pc:spChg chg="mod ord">
          <ac:chgData name="Oscar Pitcho" userId="dd187b822f93cc61" providerId="LiveId" clId="{8281A88E-6678-403B-A5B3-8E6035A7EDBE}" dt="2022-03-24T17:48:00.336" v="991" actId="700"/>
          <ac:spMkLst>
            <pc:docMk/>
            <pc:sldMk cId="2709540564" sldId="319"/>
            <ac:spMk id="2" creationId="{0152595B-ACE9-4D3F-91D9-C8AB1C22550E}"/>
          </ac:spMkLst>
        </pc:spChg>
        <pc:spChg chg="add del mod">
          <ac:chgData name="Oscar Pitcho" userId="dd187b822f93cc61" providerId="LiveId" clId="{8281A88E-6678-403B-A5B3-8E6035A7EDBE}" dt="2022-03-24T17:38:55.473" v="823" actId="478"/>
          <ac:spMkLst>
            <pc:docMk/>
            <pc:sldMk cId="2709540564" sldId="319"/>
            <ac:spMk id="3" creationId="{A1C5233A-6470-48A1-AEFC-AA4BFB5BF5EC}"/>
          </ac:spMkLst>
        </pc:spChg>
        <pc:spChg chg="add mod">
          <ac:chgData name="Oscar Pitcho" userId="dd187b822f93cc61" providerId="LiveId" clId="{8281A88E-6678-403B-A5B3-8E6035A7EDBE}" dt="2022-03-25T06:34:54.451" v="13544" actId="1076"/>
          <ac:spMkLst>
            <pc:docMk/>
            <pc:sldMk cId="2709540564" sldId="319"/>
            <ac:spMk id="3" creationId="{B8060C89-D118-44C3-9A09-2E2B73BE53E4}"/>
          </ac:spMkLst>
        </pc:spChg>
        <pc:spChg chg="del mod">
          <ac:chgData name="Oscar Pitcho" userId="dd187b822f93cc61" providerId="LiveId" clId="{8281A88E-6678-403B-A5B3-8E6035A7EDBE}" dt="2022-03-24T19:57:39.472" v="3956" actId="478"/>
          <ac:spMkLst>
            <pc:docMk/>
            <pc:sldMk cId="2709540564" sldId="319"/>
            <ac:spMk id="4" creationId="{2A0DF230-64C3-6D22-243E-046EE72434FB}"/>
          </ac:spMkLst>
        </pc:spChg>
        <pc:spChg chg="add mod ord">
          <ac:chgData name="Oscar Pitcho" userId="dd187b822f93cc61" providerId="LiveId" clId="{8281A88E-6678-403B-A5B3-8E6035A7EDBE}" dt="2022-03-24T21:37:46.019" v="8285" actId="1076"/>
          <ac:spMkLst>
            <pc:docMk/>
            <pc:sldMk cId="2709540564" sldId="319"/>
            <ac:spMk id="5" creationId="{81D48F42-81A4-419F-A2EE-6D0EF4322625}"/>
          </ac:spMkLst>
        </pc:spChg>
        <pc:spChg chg="add del mod ord">
          <ac:chgData name="Oscar Pitcho" userId="dd187b822f93cc61" providerId="LiveId" clId="{8281A88E-6678-403B-A5B3-8E6035A7EDBE}" dt="2022-03-24T20:08:46.634" v="4351" actId="478"/>
          <ac:spMkLst>
            <pc:docMk/>
            <pc:sldMk cId="2709540564" sldId="319"/>
            <ac:spMk id="6" creationId="{F3B3DB9F-1CBE-4554-89F6-E033F83645A8}"/>
          </ac:spMkLst>
        </pc:spChg>
        <pc:spChg chg="add del mod">
          <ac:chgData name="Oscar Pitcho" userId="dd187b822f93cc61" providerId="LiveId" clId="{8281A88E-6678-403B-A5B3-8E6035A7EDBE}" dt="2022-03-24T19:57:39.472" v="3956" actId="478"/>
          <ac:spMkLst>
            <pc:docMk/>
            <pc:sldMk cId="2709540564" sldId="319"/>
            <ac:spMk id="7" creationId="{AE18EE16-9492-47AE-8179-E7A35B701E82}"/>
          </ac:spMkLst>
        </pc:spChg>
        <pc:spChg chg="add del mod">
          <ac:chgData name="Oscar Pitcho" userId="dd187b822f93cc61" providerId="LiveId" clId="{8281A88E-6678-403B-A5B3-8E6035A7EDBE}" dt="2022-03-24T19:57:39.472" v="3956" actId="478"/>
          <ac:spMkLst>
            <pc:docMk/>
            <pc:sldMk cId="2709540564" sldId="319"/>
            <ac:spMk id="8" creationId="{DBFC9387-B089-4E46-99EA-2A6DC6CA508C}"/>
          </ac:spMkLst>
        </pc:spChg>
        <pc:spChg chg="mod">
          <ac:chgData name="Oscar Pitcho" userId="dd187b822f93cc61" providerId="LiveId" clId="{8281A88E-6678-403B-A5B3-8E6035A7EDBE}" dt="2022-03-24T19:58:13.811" v="3961" actId="208"/>
          <ac:spMkLst>
            <pc:docMk/>
            <pc:sldMk cId="2709540564" sldId="319"/>
            <ac:spMk id="10" creationId="{E5C7D1F8-E334-485E-9285-919AE20780C3}"/>
          </ac:spMkLst>
        </pc:spChg>
        <pc:spChg chg="mod">
          <ac:chgData name="Oscar Pitcho" userId="dd187b822f93cc61" providerId="LiveId" clId="{8281A88E-6678-403B-A5B3-8E6035A7EDBE}" dt="2022-03-24T20:03:58.677" v="4179" actId="207"/>
          <ac:spMkLst>
            <pc:docMk/>
            <pc:sldMk cId="2709540564" sldId="319"/>
            <ac:spMk id="12" creationId="{F4FDA1D2-45C7-4ED2-85F6-06A541A04573}"/>
          </ac:spMkLst>
        </pc:spChg>
        <pc:spChg chg="mod">
          <ac:chgData name="Oscar Pitcho" userId="dd187b822f93cc61" providerId="LiveId" clId="{8281A88E-6678-403B-A5B3-8E6035A7EDBE}" dt="2022-03-24T20:05:11.301" v="4180" actId="207"/>
          <ac:spMkLst>
            <pc:docMk/>
            <pc:sldMk cId="2709540564" sldId="319"/>
            <ac:spMk id="13" creationId="{14239CE1-F1B8-4468-AC51-8CBDEBC49493}"/>
          </ac:spMkLst>
        </pc:spChg>
        <pc:spChg chg="mod">
          <ac:chgData name="Oscar Pitcho" userId="dd187b822f93cc61" providerId="LiveId" clId="{8281A88E-6678-403B-A5B3-8E6035A7EDBE}" dt="2022-03-24T20:01:46.766" v="3986" actId="207"/>
          <ac:spMkLst>
            <pc:docMk/>
            <pc:sldMk cId="2709540564" sldId="319"/>
            <ac:spMk id="14" creationId="{F095907B-C70A-4EF9-95CE-AB7B2F9A0385}"/>
          </ac:spMkLst>
        </pc:spChg>
        <pc:spChg chg="add mod">
          <ac:chgData name="Oscar Pitcho" userId="dd187b822f93cc61" providerId="LiveId" clId="{8281A88E-6678-403B-A5B3-8E6035A7EDBE}" dt="2022-03-25T06:37:23.497" v="13617" actId="1076"/>
          <ac:spMkLst>
            <pc:docMk/>
            <pc:sldMk cId="2709540564" sldId="319"/>
            <ac:spMk id="15" creationId="{79E00289-4E45-4316-BA86-71E5453B5C5F}"/>
          </ac:spMkLst>
        </pc:spChg>
        <pc:spChg chg="add mod">
          <ac:chgData name="Oscar Pitcho" userId="dd187b822f93cc61" providerId="LiveId" clId="{8281A88E-6678-403B-A5B3-8E6035A7EDBE}" dt="2022-03-25T06:39:31.326" v="13796" actId="1076"/>
          <ac:spMkLst>
            <pc:docMk/>
            <pc:sldMk cId="2709540564" sldId="319"/>
            <ac:spMk id="16" creationId="{768E6332-3C38-4080-8A03-8288FD36C46A}"/>
          </ac:spMkLst>
        </pc:spChg>
        <pc:spChg chg="add del mod">
          <ac:chgData name="Oscar Pitcho" userId="dd187b822f93cc61" providerId="LiveId" clId="{8281A88E-6678-403B-A5B3-8E6035A7EDBE}" dt="2022-03-24T20:11:19.817" v="4419" actId="478"/>
          <ac:spMkLst>
            <pc:docMk/>
            <pc:sldMk cId="2709540564" sldId="319"/>
            <ac:spMk id="17" creationId="{D88A87F1-A6BF-4F8F-A8FE-45837950B4AC}"/>
          </ac:spMkLst>
        </pc:spChg>
        <pc:spChg chg="mod">
          <ac:chgData name="Oscar Pitcho" userId="dd187b822f93cc61" providerId="LiveId" clId="{8281A88E-6678-403B-A5B3-8E6035A7EDBE}" dt="2022-03-24T20:12:15.198" v="4426" actId="207"/>
          <ac:spMkLst>
            <pc:docMk/>
            <pc:sldMk cId="2709540564" sldId="319"/>
            <ac:spMk id="19" creationId="{E10EBA49-4EB6-4558-8ED9-199C29B3C6A5}"/>
          </ac:spMkLst>
        </pc:spChg>
        <pc:spChg chg="mod">
          <ac:chgData name="Oscar Pitcho" userId="dd187b822f93cc61" providerId="LiveId" clId="{8281A88E-6678-403B-A5B3-8E6035A7EDBE}" dt="2022-03-24T20:12:15.198" v="4426" actId="207"/>
          <ac:spMkLst>
            <pc:docMk/>
            <pc:sldMk cId="2709540564" sldId="319"/>
            <ac:spMk id="20" creationId="{1953DA62-CB37-4E2F-BB16-29F8D1EDAD58}"/>
          </ac:spMkLst>
        </pc:spChg>
        <pc:spChg chg="mod">
          <ac:chgData name="Oscar Pitcho" userId="dd187b822f93cc61" providerId="LiveId" clId="{8281A88E-6678-403B-A5B3-8E6035A7EDBE}" dt="2022-03-24T20:12:15.198" v="4426" actId="207"/>
          <ac:spMkLst>
            <pc:docMk/>
            <pc:sldMk cId="2709540564" sldId="319"/>
            <ac:spMk id="21" creationId="{259E53CF-788C-48C0-9E34-9597EA252C08}"/>
          </ac:spMkLst>
        </pc:spChg>
        <pc:spChg chg="mod">
          <ac:chgData name="Oscar Pitcho" userId="dd187b822f93cc61" providerId="LiveId" clId="{8281A88E-6678-403B-A5B3-8E6035A7EDBE}" dt="2022-03-24T20:12:15.198" v="4426" actId="207"/>
          <ac:spMkLst>
            <pc:docMk/>
            <pc:sldMk cId="2709540564" sldId="319"/>
            <ac:spMk id="22" creationId="{E07F5AF6-214B-4A36-839E-B8343B510A25}"/>
          </ac:spMkLst>
        </pc:spChg>
        <pc:spChg chg="mod">
          <ac:chgData name="Oscar Pitcho" userId="dd187b822f93cc61" providerId="LiveId" clId="{8281A88E-6678-403B-A5B3-8E6035A7EDBE}" dt="2022-03-24T20:12:15.198" v="4426" actId="207"/>
          <ac:spMkLst>
            <pc:docMk/>
            <pc:sldMk cId="2709540564" sldId="319"/>
            <ac:spMk id="23" creationId="{16793E83-4AD6-4954-9650-ABB172597699}"/>
          </ac:spMkLst>
        </pc:spChg>
        <pc:spChg chg="mod">
          <ac:chgData name="Oscar Pitcho" userId="dd187b822f93cc61" providerId="LiveId" clId="{8281A88E-6678-403B-A5B3-8E6035A7EDBE}" dt="2022-03-24T20:12:15.198" v="4426" actId="207"/>
          <ac:spMkLst>
            <pc:docMk/>
            <pc:sldMk cId="2709540564" sldId="319"/>
            <ac:spMk id="24" creationId="{242B9A1C-2895-4A62-914B-54E12CEB1C76}"/>
          </ac:spMkLst>
        </pc:spChg>
        <pc:spChg chg="mod">
          <ac:chgData name="Oscar Pitcho" userId="dd187b822f93cc61" providerId="LiveId" clId="{8281A88E-6678-403B-A5B3-8E6035A7EDBE}" dt="2022-03-24T20:12:15.198" v="4426" actId="207"/>
          <ac:spMkLst>
            <pc:docMk/>
            <pc:sldMk cId="2709540564" sldId="319"/>
            <ac:spMk id="25" creationId="{AEFA89D3-3356-4D7C-A5E4-80A0697523D9}"/>
          </ac:spMkLst>
        </pc:spChg>
        <pc:spChg chg="add mod">
          <ac:chgData name="Oscar Pitcho" userId="dd187b822f93cc61" providerId="LiveId" clId="{8281A88E-6678-403B-A5B3-8E6035A7EDBE}" dt="2022-03-25T06:34:47.866" v="13542" actId="1076"/>
          <ac:spMkLst>
            <pc:docMk/>
            <pc:sldMk cId="2709540564" sldId="319"/>
            <ac:spMk id="26" creationId="{CA56045B-A22E-4331-93A8-2F837F389373}"/>
          </ac:spMkLst>
        </pc:spChg>
        <pc:spChg chg="mod">
          <ac:chgData name="Oscar Pitcho" userId="dd187b822f93cc61" providerId="LiveId" clId="{8281A88E-6678-403B-A5B3-8E6035A7EDBE}" dt="2022-03-24T20:12:15.198" v="4426" actId="207"/>
          <ac:spMkLst>
            <pc:docMk/>
            <pc:sldMk cId="2709540564" sldId="319"/>
            <ac:spMk id="28" creationId="{89F6D6A8-5D85-4E8E-B088-535597D4BD30}"/>
          </ac:spMkLst>
        </pc:spChg>
        <pc:spChg chg="mod">
          <ac:chgData name="Oscar Pitcho" userId="dd187b822f93cc61" providerId="LiveId" clId="{8281A88E-6678-403B-A5B3-8E6035A7EDBE}" dt="2022-03-24T20:12:15.198" v="4426" actId="207"/>
          <ac:spMkLst>
            <pc:docMk/>
            <pc:sldMk cId="2709540564" sldId="319"/>
            <ac:spMk id="29" creationId="{A389BF02-F6C1-4301-8ADA-EA098CC96FE0}"/>
          </ac:spMkLst>
        </pc:spChg>
        <pc:spChg chg="mod">
          <ac:chgData name="Oscar Pitcho" userId="dd187b822f93cc61" providerId="LiveId" clId="{8281A88E-6678-403B-A5B3-8E6035A7EDBE}" dt="2022-03-24T20:12:15.198" v="4426" actId="207"/>
          <ac:spMkLst>
            <pc:docMk/>
            <pc:sldMk cId="2709540564" sldId="319"/>
            <ac:spMk id="30" creationId="{471268EC-0089-4BFD-980C-618AD0AEC17A}"/>
          </ac:spMkLst>
        </pc:spChg>
        <pc:spChg chg="mod">
          <ac:chgData name="Oscar Pitcho" userId="dd187b822f93cc61" providerId="LiveId" clId="{8281A88E-6678-403B-A5B3-8E6035A7EDBE}" dt="2022-03-24T20:12:15.198" v="4426" actId="207"/>
          <ac:spMkLst>
            <pc:docMk/>
            <pc:sldMk cId="2709540564" sldId="319"/>
            <ac:spMk id="31" creationId="{5FE77DB0-73F9-4FD5-85B0-D269A89077E4}"/>
          </ac:spMkLst>
        </pc:spChg>
        <pc:spChg chg="add del mod">
          <ac:chgData name="Oscar Pitcho" userId="dd187b822f93cc61" providerId="LiveId" clId="{8281A88E-6678-403B-A5B3-8E6035A7EDBE}" dt="2022-03-25T06:32:42.869" v="13475" actId="478"/>
          <ac:spMkLst>
            <pc:docMk/>
            <pc:sldMk cId="2709540564" sldId="319"/>
            <ac:spMk id="32" creationId="{3EAE5AE6-0E2A-4226-9E02-E474D4EC19C9}"/>
          </ac:spMkLst>
        </pc:spChg>
        <pc:spChg chg="add mod">
          <ac:chgData name="Oscar Pitcho" userId="dd187b822f93cc61" providerId="LiveId" clId="{8281A88E-6678-403B-A5B3-8E6035A7EDBE}" dt="2022-03-25T06:34:26.346" v="13538" actId="571"/>
          <ac:spMkLst>
            <pc:docMk/>
            <pc:sldMk cId="2709540564" sldId="319"/>
            <ac:spMk id="33" creationId="{6667196A-D742-496E-985D-5B9BBE211A2C}"/>
          </ac:spMkLst>
        </pc:spChg>
        <pc:spChg chg="add mod">
          <ac:chgData name="Oscar Pitcho" userId="dd187b822f93cc61" providerId="LiveId" clId="{8281A88E-6678-403B-A5B3-8E6035A7EDBE}" dt="2022-03-25T06:34:26.346" v="13538" actId="571"/>
          <ac:spMkLst>
            <pc:docMk/>
            <pc:sldMk cId="2709540564" sldId="319"/>
            <ac:spMk id="34" creationId="{4FB0460A-C885-49EE-A142-AB0AD49E4795}"/>
          </ac:spMkLst>
        </pc:spChg>
        <pc:spChg chg="mod">
          <ac:chgData name="Oscar Pitcho" userId="dd187b822f93cc61" providerId="LiveId" clId="{8281A88E-6678-403B-A5B3-8E6035A7EDBE}" dt="2022-03-25T06:34:26.346" v="13538" actId="571"/>
          <ac:spMkLst>
            <pc:docMk/>
            <pc:sldMk cId="2709540564" sldId="319"/>
            <ac:spMk id="36" creationId="{9B3BD570-3B35-413F-B76A-6B56A96F5107}"/>
          </ac:spMkLst>
        </pc:spChg>
        <pc:spChg chg="mod">
          <ac:chgData name="Oscar Pitcho" userId="dd187b822f93cc61" providerId="LiveId" clId="{8281A88E-6678-403B-A5B3-8E6035A7EDBE}" dt="2022-03-25T06:34:26.346" v="13538" actId="571"/>
          <ac:spMkLst>
            <pc:docMk/>
            <pc:sldMk cId="2709540564" sldId="319"/>
            <ac:spMk id="37" creationId="{0E77DEB8-E325-4CF4-80A8-E162B9E6CB35}"/>
          </ac:spMkLst>
        </pc:spChg>
        <pc:spChg chg="mod">
          <ac:chgData name="Oscar Pitcho" userId="dd187b822f93cc61" providerId="LiveId" clId="{8281A88E-6678-403B-A5B3-8E6035A7EDBE}" dt="2022-03-25T06:34:26.346" v="13538" actId="571"/>
          <ac:spMkLst>
            <pc:docMk/>
            <pc:sldMk cId="2709540564" sldId="319"/>
            <ac:spMk id="38" creationId="{5C07BC60-DBB4-45CA-8D82-4782E09127A8}"/>
          </ac:spMkLst>
        </pc:spChg>
        <pc:spChg chg="mod">
          <ac:chgData name="Oscar Pitcho" userId="dd187b822f93cc61" providerId="LiveId" clId="{8281A88E-6678-403B-A5B3-8E6035A7EDBE}" dt="2022-03-25T06:34:26.346" v="13538" actId="571"/>
          <ac:spMkLst>
            <pc:docMk/>
            <pc:sldMk cId="2709540564" sldId="319"/>
            <ac:spMk id="39" creationId="{8558E06B-41DC-44D2-B319-344639A6A3F6}"/>
          </ac:spMkLst>
        </pc:spChg>
        <pc:spChg chg="add mod">
          <ac:chgData name="Oscar Pitcho" userId="dd187b822f93cc61" providerId="LiveId" clId="{8281A88E-6678-403B-A5B3-8E6035A7EDBE}" dt="2022-03-25T08:01:01.435" v="16248" actId="20577"/>
          <ac:spMkLst>
            <pc:docMk/>
            <pc:sldMk cId="2709540564" sldId="319"/>
            <ac:spMk id="40" creationId="{1533D5B6-95B5-4AC7-A7D7-F389D6AC5C6B}"/>
          </ac:spMkLst>
        </pc:spChg>
        <pc:grpChg chg="add mod">
          <ac:chgData name="Oscar Pitcho" userId="dd187b822f93cc61" providerId="LiveId" clId="{8281A88E-6678-403B-A5B3-8E6035A7EDBE}" dt="2022-03-25T06:34:47.866" v="13542" actId="1076"/>
          <ac:grpSpMkLst>
            <pc:docMk/>
            <pc:sldMk cId="2709540564" sldId="319"/>
            <ac:grpSpMk id="9" creationId="{46AF49A5-083C-457B-A5BA-3B49D8234F33}"/>
          </ac:grpSpMkLst>
        </pc:grpChg>
        <pc:grpChg chg="mod">
          <ac:chgData name="Oscar Pitcho" userId="dd187b822f93cc61" providerId="LiveId" clId="{8281A88E-6678-403B-A5B3-8E6035A7EDBE}" dt="2022-03-24T19:57:39.720" v="3957"/>
          <ac:grpSpMkLst>
            <pc:docMk/>
            <pc:sldMk cId="2709540564" sldId="319"/>
            <ac:grpSpMk id="11" creationId="{CB934704-9BA4-482E-BA10-82220EC8AA3D}"/>
          </ac:grpSpMkLst>
        </pc:grpChg>
        <pc:grpChg chg="add mod">
          <ac:chgData name="Oscar Pitcho" userId="dd187b822f93cc61" providerId="LiveId" clId="{8281A88E-6678-403B-A5B3-8E6035A7EDBE}" dt="2022-03-25T06:34:47.866" v="13542" actId="1076"/>
          <ac:grpSpMkLst>
            <pc:docMk/>
            <pc:sldMk cId="2709540564" sldId="319"/>
            <ac:grpSpMk id="18" creationId="{379EF837-3EBC-445C-B7A7-BF6F5F38FE90}"/>
          </ac:grpSpMkLst>
        </pc:grpChg>
        <pc:grpChg chg="add mod">
          <ac:chgData name="Oscar Pitcho" userId="dd187b822f93cc61" providerId="LiveId" clId="{8281A88E-6678-403B-A5B3-8E6035A7EDBE}" dt="2022-03-25T06:34:47.866" v="13542" actId="1076"/>
          <ac:grpSpMkLst>
            <pc:docMk/>
            <pc:sldMk cId="2709540564" sldId="319"/>
            <ac:grpSpMk id="27" creationId="{A54A3A82-2D75-48E4-B950-F5C4F7694F18}"/>
          </ac:grpSpMkLst>
        </pc:grpChg>
        <pc:grpChg chg="add mod">
          <ac:chgData name="Oscar Pitcho" userId="dd187b822f93cc61" providerId="LiveId" clId="{8281A88E-6678-403B-A5B3-8E6035A7EDBE}" dt="2022-03-25T06:34:26.346" v="13538" actId="571"/>
          <ac:grpSpMkLst>
            <pc:docMk/>
            <pc:sldMk cId="2709540564" sldId="319"/>
            <ac:grpSpMk id="35" creationId="{F9C43FCB-89EB-4504-AE32-A0D09C3263B7}"/>
          </ac:grpSpMkLst>
        </pc:grpChg>
      </pc:sldChg>
      <pc:sldChg chg="addSp modSp new del mod chgLayout">
        <pc:chgData name="Oscar Pitcho" userId="dd187b822f93cc61" providerId="LiveId" clId="{8281A88E-6678-403B-A5B3-8E6035A7EDBE}" dt="2022-03-24T19:18:13.447" v="2350" actId="47"/>
        <pc:sldMkLst>
          <pc:docMk/>
          <pc:sldMk cId="2199540146" sldId="320"/>
        </pc:sldMkLst>
        <pc:spChg chg="mod ord">
          <ac:chgData name="Oscar Pitcho" userId="dd187b822f93cc61" providerId="LiveId" clId="{8281A88E-6678-403B-A5B3-8E6035A7EDBE}" dt="2022-03-24T19:11:45.145" v="2153" actId="20577"/>
          <ac:spMkLst>
            <pc:docMk/>
            <pc:sldMk cId="2199540146" sldId="320"/>
            <ac:spMk id="2" creationId="{0B01E635-5114-4424-876E-1F86896B2000}"/>
          </ac:spMkLst>
        </pc:spChg>
        <pc:spChg chg="add mod ord">
          <ac:chgData name="Oscar Pitcho" userId="dd187b822f93cc61" providerId="LiveId" clId="{8281A88E-6678-403B-A5B3-8E6035A7EDBE}" dt="2022-03-24T18:07:46.317" v="1452" actId="700"/>
          <ac:spMkLst>
            <pc:docMk/>
            <pc:sldMk cId="2199540146" sldId="320"/>
            <ac:spMk id="3" creationId="{EB7E1A7F-DBE6-4F19-9295-85FF3D9D7B48}"/>
          </ac:spMkLst>
        </pc:spChg>
        <pc:spChg chg="add mod ord">
          <ac:chgData name="Oscar Pitcho" userId="dd187b822f93cc61" providerId="LiveId" clId="{8281A88E-6678-403B-A5B3-8E6035A7EDBE}" dt="2022-03-24T18:07:46.317" v="1452" actId="700"/>
          <ac:spMkLst>
            <pc:docMk/>
            <pc:sldMk cId="2199540146" sldId="320"/>
            <ac:spMk id="5" creationId="{726667CB-C925-4838-B260-8C6339F6D420}"/>
          </ac:spMkLst>
        </pc:spChg>
      </pc:sldChg>
      <pc:sldChg chg="addSp delSp modSp new mod ord chgLayout">
        <pc:chgData name="Oscar Pitcho" userId="dd187b822f93cc61" providerId="LiveId" clId="{8281A88E-6678-403B-A5B3-8E6035A7EDBE}" dt="2022-03-25T00:35:56.381" v="9775" actId="2711"/>
        <pc:sldMkLst>
          <pc:docMk/>
          <pc:sldMk cId="1807134829" sldId="321"/>
        </pc:sldMkLst>
        <pc:spChg chg="mod ord">
          <ac:chgData name="Oscar Pitcho" userId="dd187b822f93cc61" providerId="LiveId" clId="{8281A88E-6678-403B-A5B3-8E6035A7EDBE}" dt="2022-03-25T00:35:56.381" v="9775" actId="2711"/>
          <ac:spMkLst>
            <pc:docMk/>
            <pc:sldMk cId="1807134829" sldId="321"/>
            <ac:spMk id="2" creationId="{DBC808D9-6BE5-4956-A050-73B19EDA5CFE}"/>
          </ac:spMkLst>
        </pc:spChg>
        <pc:spChg chg="add del mod ord">
          <ac:chgData name="Oscar Pitcho" userId="dd187b822f93cc61" providerId="LiveId" clId="{8281A88E-6678-403B-A5B3-8E6035A7EDBE}" dt="2022-03-24T19:26:33.029" v="2816" actId="700"/>
          <ac:spMkLst>
            <pc:docMk/>
            <pc:sldMk cId="1807134829" sldId="321"/>
            <ac:spMk id="3" creationId="{7473600D-13F8-42BF-AD4A-CB8AE1318226}"/>
          </ac:spMkLst>
        </pc:spChg>
        <pc:spChg chg="add del mod ord">
          <ac:chgData name="Oscar Pitcho" userId="dd187b822f93cc61" providerId="LiveId" clId="{8281A88E-6678-403B-A5B3-8E6035A7EDBE}" dt="2022-03-24T19:26:33.029" v="2816" actId="700"/>
          <ac:spMkLst>
            <pc:docMk/>
            <pc:sldMk cId="1807134829" sldId="321"/>
            <ac:spMk id="4" creationId="{36F4D271-A8B9-47E3-B965-1C685D516D1B}"/>
          </ac:spMkLst>
        </pc:spChg>
        <pc:spChg chg="add del mod ord">
          <ac:chgData name="Oscar Pitcho" userId="dd187b822f93cc61" providerId="LiveId" clId="{8281A88E-6678-403B-A5B3-8E6035A7EDBE}" dt="2022-03-24T20:22:15.332" v="5301" actId="478"/>
          <ac:spMkLst>
            <pc:docMk/>
            <pc:sldMk cId="1807134829" sldId="321"/>
            <ac:spMk id="5" creationId="{8C3CD453-7A10-44BD-9D4B-43DFAEEE069B}"/>
          </ac:spMkLst>
        </pc:spChg>
        <pc:spChg chg="add del mod">
          <ac:chgData name="Oscar Pitcho" userId="dd187b822f93cc61" providerId="LiveId" clId="{8281A88E-6678-403B-A5B3-8E6035A7EDBE}" dt="2022-03-24T18:53:30.476" v="1742" actId="21"/>
          <ac:spMkLst>
            <pc:docMk/>
            <pc:sldMk cId="1807134829" sldId="321"/>
            <ac:spMk id="7" creationId="{8A8046B4-7A6A-4048-BCF6-EDE95DA5103F}"/>
          </ac:spMkLst>
        </pc:spChg>
        <pc:spChg chg="add del mod">
          <ac:chgData name="Oscar Pitcho" userId="dd187b822f93cc61" providerId="LiveId" clId="{8281A88E-6678-403B-A5B3-8E6035A7EDBE}" dt="2022-03-24T18:53:30.476" v="1742" actId="21"/>
          <ac:spMkLst>
            <pc:docMk/>
            <pc:sldMk cId="1807134829" sldId="321"/>
            <ac:spMk id="8" creationId="{5569CF98-4D0D-4E83-9979-2D447D65E977}"/>
          </ac:spMkLst>
        </pc:spChg>
        <pc:spChg chg="add mod">
          <ac:chgData name="Oscar Pitcho" userId="dd187b822f93cc61" providerId="LiveId" clId="{8281A88E-6678-403B-A5B3-8E6035A7EDBE}" dt="2022-03-25T00:15:48.998" v="9769" actId="14100"/>
          <ac:spMkLst>
            <pc:docMk/>
            <pc:sldMk cId="1807134829" sldId="321"/>
            <ac:spMk id="9" creationId="{A284D6E4-B0FD-4CC0-80DF-A3B66D4C661D}"/>
          </ac:spMkLst>
        </pc:spChg>
        <pc:spChg chg="add mod">
          <ac:chgData name="Oscar Pitcho" userId="dd187b822f93cc61" providerId="LiveId" clId="{8281A88E-6678-403B-A5B3-8E6035A7EDBE}" dt="2022-03-25T00:14:31.127" v="9759" actId="1076"/>
          <ac:spMkLst>
            <pc:docMk/>
            <pc:sldMk cId="1807134829" sldId="321"/>
            <ac:spMk id="10" creationId="{2C286FD3-1261-4AE5-AD56-0847052739E5}"/>
          </ac:spMkLst>
        </pc:spChg>
        <pc:spChg chg="add del mod">
          <ac:chgData name="Oscar Pitcho" userId="dd187b822f93cc61" providerId="LiveId" clId="{8281A88E-6678-403B-A5B3-8E6035A7EDBE}" dt="2022-03-24T19:48:01.580" v="3656" actId="478"/>
          <ac:spMkLst>
            <pc:docMk/>
            <pc:sldMk cId="1807134829" sldId="321"/>
            <ac:spMk id="11" creationId="{F1716F82-65FA-41E1-9073-82A19E9FE16D}"/>
          </ac:spMkLst>
        </pc:spChg>
        <pc:picChg chg="add del mod">
          <ac:chgData name="Oscar Pitcho" userId="dd187b822f93cc61" providerId="LiveId" clId="{8281A88E-6678-403B-A5B3-8E6035A7EDBE}" dt="2022-03-24T18:33:41.320" v="1514"/>
          <ac:picMkLst>
            <pc:docMk/>
            <pc:sldMk cId="1807134829" sldId="321"/>
            <ac:picMk id="6" creationId="{1E000193-F281-43C7-A770-859611C29486}"/>
          </ac:picMkLst>
        </pc:picChg>
      </pc:sldChg>
      <pc:sldChg chg="addSp delSp modSp mod ord chgLayout">
        <pc:chgData name="Oscar Pitcho" userId="dd187b822f93cc61" providerId="LiveId" clId="{8281A88E-6678-403B-A5B3-8E6035A7EDBE}" dt="2022-03-24T20:42:50.677" v="6320" actId="1076"/>
        <pc:sldMkLst>
          <pc:docMk/>
          <pc:sldMk cId="2483168904" sldId="322"/>
        </pc:sldMkLst>
        <pc:spChg chg="mod ord">
          <ac:chgData name="Oscar Pitcho" userId="dd187b822f93cc61" providerId="LiveId" clId="{8281A88E-6678-403B-A5B3-8E6035A7EDBE}" dt="2022-03-24T20:42:17.245" v="6316" actId="700"/>
          <ac:spMkLst>
            <pc:docMk/>
            <pc:sldMk cId="2483168904" sldId="322"/>
            <ac:spMk id="2" creationId="{DBC808D9-6BE5-4956-A050-73B19EDA5CFE}"/>
          </ac:spMkLst>
        </pc:spChg>
        <pc:spChg chg="add mod ord">
          <ac:chgData name="Oscar Pitcho" userId="dd187b822f93cc61" providerId="LiveId" clId="{8281A88E-6678-403B-A5B3-8E6035A7EDBE}" dt="2022-03-24T20:42:17.245" v="6316" actId="700"/>
          <ac:spMkLst>
            <pc:docMk/>
            <pc:sldMk cId="2483168904" sldId="322"/>
            <ac:spMk id="3" creationId="{F85CC4B0-DD17-42C7-9B76-4D961F082789}"/>
          </ac:spMkLst>
        </pc:spChg>
        <pc:spChg chg="add del mod ord">
          <ac:chgData name="Oscar Pitcho" userId="dd187b822f93cc61" providerId="LiveId" clId="{8281A88E-6678-403B-A5B3-8E6035A7EDBE}" dt="2022-03-24T18:01:56.887" v="1293" actId="700"/>
          <ac:spMkLst>
            <pc:docMk/>
            <pc:sldMk cId="2483168904" sldId="322"/>
            <ac:spMk id="4" creationId="{4A6D7FF2-D65F-4427-9960-B26D5D925BC3}"/>
          </ac:spMkLst>
        </pc:spChg>
        <pc:spChg chg="add del mod">
          <ac:chgData name="Oscar Pitcho" userId="dd187b822f93cc61" providerId="LiveId" clId="{8281A88E-6678-403B-A5B3-8E6035A7EDBE}" dt="2022-03-24T20:42:15.471" v="6315" actId="6264"/>
          <ac:spMkLst>
            <pc:docMk/>
            <pc:sldMk cId="2483168904" sldId="322"/>
            <ac:spMk id="4" creationId="{61D1D6E1-CCBE-4BFC-8816-122DB970F40B}"/>
          </ac:spMkLst>
        </pc:spChg>
        <pc:spChg chg="add del mod">
          <ac:chgData name="Oscar Pitcho" userId="dd187b822f93cc61" providerId="LiveId" clId="{8281A88E-6678-403B-A5B3-8E6035A7EDBE}" dt="2022-03-24T18:52:04.982" v="1626" actId="11529"/>
          <ac:spMkLst>
            <pc:docMk/>
            <pc:sldMk cId="2483168904" sldId="322"/>
            <ac:spMk id="4" creationId="{EB3C368B-B10E-4B7C-A17A-7275083F32F1}"/>
          </ac:spMkLst>
        </pc:spChg>
        <pc:spChg chg="add del mod ord">
          <ac:chgData name="Oscar Pitcho" userId="dd187b822f93cc61" providerId="LiveId" clId="{8281A88E-6678-403B-A5B3-8E6035A7EDBE}" dt="2022-03-24T20:42:15.471" v="6315" actId="6264"/>
          <ac:spMkLst>
            <pc:docMk/>
            <pc:sldMk cId="2483168904" sldId="322"/>
            <ac:spMk id="5" creationId="{5D99FD91-822F-4BE7-AC84-43C1E28F5113}"/>
          </ac:spMkLst>
        </pc:spChg>
        <pc:spChg chg="add mod">
          <ac:chgData name="Oscar Pitcho" userId="dd187b822f93cc61" providerId="LiveId" clId="{8281A88E-6678-403B-A5B3-8E6035A7EDBE}" dt="2022-03-24T19:39:23.915" v="3533" actId="1076"/>
          <ac:spMkLst>
            <pc:docMk/>
            <pc:sldMk cId="2483168904" sldId="322"/>
            <ac:spMk id="6" creationId="{D39D5B7A-B876-4F75-90FF-C773E17A69F9}"/>
          </ac:spMkLst>
        </pc:spChg>
        <pc:spChg chg="add mod">
          <ac:chgData name="Oscar Pitcho" userId="dd187b822f93cc61" providerId="LiveId" clId="{8281A88E-6678-403B-A5B3-8E6035A7EDBE}" dt="2022-03-24T20:42:50.677" v="6320" actId="1076"/>
          <ac:spMkLst>
            <pc:docMk/>
            <pc:sldMk cId="2483168904" sldId="322"/>
            <ac:spMk id="7" creationId="{0548567B-9853-4FB1-A3F7-A1EE8F3E3AEA}"/>
          </ac:spMkLst>
        </pc:spChg>
        <pc:spChg chg="add del mod">
          <ac:chgData name="Oscar Pitcho" userId="dd187b822f93cc61" providerId="LiveId" clId="{8281A88E-6678-403B-A5B3-8E6035A7EDBE}" dt="2022-03-24T20:42:15.471" v="6315" actId="6264"/>
          <ac:spMkLst>
            <pc:docMk/>
            <pc:sldMk cId="2483168904" sldId="322"/>
            <ac:spMk id="8" creationId="{E1BEAC97-5FE9-4756-94CC-639A41030618}"/>
          </ac:spMkLst>
        </pc:spChg>
        <pc:spChg chg="add del mod ord">
          <ac:chgData name="Oscar Pitcho" userId="dd187b822f93cc61" providerId="LiveId" clId="{8281A88E-6678-403B-A5B3-8E6035A7EDBE}" dt="2022-03-24T20:42:17.245" v="6316" actId="700"/>
          <ac:spMkLst>
            <pc:docMk/>
            <pc:sldMk cId="2483168904" sldId="322"/>
            <ac:spMk id="9" creationId="{21052D68-3FAD-4890-879E-B93EE5F42EE3}"/>
          </ac:spMkLst>
        </pc:spChg>
        <pc:spChg chg="add mod ord">
          <ac:chgData name="Oscar Pitcho" userId="dd187b822f93cc61" providerId="LiveId" clId="{8281A88E-6678-403B-A5B3-8E6035A7EDBE}" dt="2022-03-24T20:42:17.245" v="6316" actId="700"/>
          <ac:spMkLst>
            <pc:docMk/>
            <pc:sldMk cId="2483168904" sldId="322"/>
            <ac:spMk id="10" creationId="{1CB41C65-1884-46E5-A15D-3A2D266618C2}"/>
          </ac:spMkLst>
        </pc:spChg>
      </pc:sldChg>
      <pc:sldChg chg="addSp modSp new mod">
        <pc:chgData name="Oscar Pitcho" userId="dd187b822f93cc61" providerId="LiveId" clId="{8281A88E-6678-403B-A5B3-8E6035A7EDBE}" dt="2022-03-24T17:38:04.378" v="816" actId="20577"/>
        <pc:sldMkLst>
          <pc:docMk/>
          <pc:sldMk cId="3909904050" sldId="322"/>
        </pc:sldMkLst>
        <pc:spChg chg="mod">
          <ac:chgData name="Oscar Pitcho" userId="dd187b822f93cc61" providerId="LiveId" clId="{8281A88E-6678-403B-A5B3-8E6035A7EDBE}" dt="2022-03-24T17:37:41.738" v="777" actId="20577"/>
          <ac:spMkLst>
            <pc:docMk/>
            <pc:sldMk cId="3909904050" sldId="322"/>
            <ac:spMk id="2" creationId="{A26A5E8C-3E0A-4594-A54A-6BAEB90C8773}"/>
          </ac:spMkLst>
        </pc:spChg>
        <pc:spChg chg="add mod">
          <ac:chgData name="Oscar Pitcho" userId="dd187b822f93cc61" providerId="LiveId" clId="{8281A88E-6678-403B-A5B3-8E6035A7EDBE}" dt="2022-03-24T17:38:04.378" v="816" actId="20577"/>
          <ac:spMkLst>
            <pc:docMk/>
            <pc:sldMk cId="3909904050" sldId="322"/>
            <ac:spMk id="3" creationId="{9C62E8B8-C1F7-42F9-BCD6-47489C57CE85}"/>
          </ac:spMkLst>
        </pc:spChg>
      </pc:sldChg>
      <pc:sldChg chg="new">
        <pc:chgData name="Oscar Pitcho" userId="dd187b822f93cc61" providerId="LiveId" clId="{8281A88E-6678-403B-A5B3-8E6035A7EDBE}" dt="2022-03-24T17:38:15.918" v="817" actId="680"/>
        <pc:sldMkLst>
          <pc:docMk/>
          <pc:sldMk cId="3809894839" sldId="323"/>
        </pc:sldMkLst>
      </pc:sldChg>
      <pc:sldChg chg="addSp delSp modSp mod addCm modCm chgLayout">
        <pc:chgData name="Oscar Pitcho" userId="dd187b822f93cc61" providerId="LiveId" clId="{8281A88E-6678-403B-A5B3-8E6035A7EDBE}" dt="2022-03-24T21:27:53.347" v="8199" actId="20577"/>
        <pc:sldMkLst>
          <pc:docMk/>
          <pc:sldMk cId="3909904050" sldId="324"/>
        </pc:sldMkLst>
        <pc:spChg chg="mod ord">
          <ac:chgData name="Oscar Pitcho" userId="dd187b822f93cc61" providerId="LiveId" clId="{8281A88E-6678-403B-A5B3-8E6035A7EDBE}" dt="2022-03-24T19:29:05.455" v="2961" actId="20577"/>
          <ac:spMkLst>
            <pc:docMk/>
            <pc:sldMk cId="3909904050" sldId="324"/>
            <ac:spMk id="2" creationId="{A26A5E8C-3E0A-4594-A54A-6BAEB90C8773}"/>
          </ac:spMkLst>
        </pc:spChg>
        <pc:spChg chg="mod">
          <ac:chgData name="Oscar Pitcho" userId="dd187b822f93cc61" providerId="LiveId" clId="{8281A88E-6678-403B-A5B3-8E6035A7EDBE}" dt="2022-03-24T20:45:35.768" v="6501" actId="20577"/>
          <ac:spMkLst>
            <pc:docMk/>
            <pc:sldMk cId="3909904050" sldId="324"/>
            <ac:spMk id="3" creationId="{9C62E8B8-C1F7-42F9-BCD6-47489C57CE85}"/>
          </ac:spMkLst>
        </pc:spChg>
        <pc:spChg chg="add mod ord">
          <ac:chgData name="Oscar Pitcho" userId="dd187b822f93cc61" providerId="LiveId" clId="{8281A88E-6678-403B-A5B3-8E6035A7EDBE}" dt="2022-03-24T19:29:21.413" v="2988" actId="20577"/>
          <ac:spMkLst>
            <pc:docMk/>
            <pc:sldMk cId="3909904050" sldId="324"/>
            <ac:spMk id="4" creationId="{0A07BEF8-BBE4-4E29-B52E-C7D72BED7473}"/>
          </ac:spMkLst>
        </pc:spChg>
        <pc:spChg chg="add del mod ord">
          <ac:chgData name="Oscar Pitcho" userId="dd187b822f93cc61" providerId="LiveId" clId="{8281A88E-6678-403B-A5B3-8E6035A7EDBE}" dt="2022-03-24T18:07:54.657" v="1454" actId="700"/>
          <ac:spMkLst>
            <pc:docMk/>
            <pc:sldMk cId="3909904050" sldId="324"/>
            <ac:spMk id="5" creationId="{D2BD58ED-AB9C-4D7E-9828-D55F581FBDC8}"/>
          </ac:spMkLst>
        </pc:spChg>
        <pc:spChg chg="add del mod ord">
          <ac:chgData name="Oscar Pitcho" userId="dd187b822f93cc61" providerId="LiveId" clId="{8281A88E-6678-403B-A5B3-8E6035A7EDBE}" dt="2022-03-24T20:39:10.074" v="6175" actId="478"/>
          <ac:spMkLst>
            <pc:docMk/>
            <pc:sldMk cId="3909904050" sldId="324"/>
            <ac:spMk id="6" creationId="{4811267C-C553-4377-904E-F3BABD09FE2C}"/>
          </ac:spMkLst>
        </pc:spChg>
        <pc:spChg chg="add mod">
          <ac:chgData name="Oscar Pitcho" userId="dd187b822f93cc61" providerId="LiveId" clId="{8281A88E-6678-403B-A5B3-8E6035A7EDBE}" dt="2022-03-24T21:27:53.347" v="8199" actId="20577"/>
          <ac:spMkLst>
            <pc:docMk/>
            <pc:sldMk cId="3909904050" sldId="324"/>
            <ac:spMk id="7" creationId="{624752A9-050B-4D08-980B-70993202BAE9}"/>
          </ac:spMkLst>
        </pc:spChg>
      </pc:sldChg>
      <pc:sldChg chg="del">
        <pc:chgData name="Oscar Pitcho" userId="dd187b822f93cc61" providerId="LiveId" clId="{8281A88E-6678-403B-A5B3-8E6035A7EDBE}" dt="2022-03-24T17:58:33.514" v="1101" actId="47"/>
        <pc:sldMkLst>
          <pc:docMk/>
          <pc:sldMk cId="3809894839" sldId="325"/>
        </pc:sldMkLst>
      </pc:sldChg>
      <pc:sldChg chg="modSp new mod">
        <pc:chgData name="Oscar Pitcho" userId="dd187b822f93cc61" providerId="LiveId" clId="{8281A88E-6678-403B-A5B3-8E6035A7EDBE}" dt="2022-03-24T21:02:10.028" v="6767" actId="20577"/>
        <pc:sldMkLst>
          <pc:docMk/>
          <pc:sldMk cId="3837179720" sldId="325"/>
        </pc:sldMkLst>
        <pc:spChg chg="mod">
          <ac:chgData name="Oscar Pitcho" userId="dd187b822f93cc61" providerId="LiveId" clId="{8281A88E-6678-403B-A5B3-8E6035A7EDBE}" dt="2022-03-24T19:13:46.074" v="2263" actId="20577"/>
          <ac:spMkLst>
            <pc:docMk/>
            <pc:sldMk cId="3837179720" sldId="325"/>
            <ac:spMk id="2" creationId="{97DA050A-CBB0-4CB7-A4CB-0001118EF242}"/>
          </ac:spMkLst>
        </pc:spChg>
        <pc:spChg chg="mod">
          <ac:chgData name="Oscar Pitcho" userId="dd187b822f93cc61" providerId="LiveId" clId="{8281A88E-6678-403B-A5B3-8E6035A7EDBE}" dt="2022-03-24T21:02:10.028" v="6767" actId="20577"/>
          <ac:spMkLst>
            <pc:docMk/>
            <pc:sldMk cId="3837179720" sldId="325"/>
            <ac:spMk id="3" creationId="{A27EEE29-FD1D-4211-ACBC-D5D48615F38C}"/>
          </ac:spMkLst>
        </pc:spChg>
      </pc:sldChg>
      <pc:sldChg chg="addSp delSp modSp add del mod">
        <pc:chgData name="Oscar Pitcho" userId="dd187b822f93cc61" providerId="LiveId" clId="{8281A88E-6678-403B-A5B3-8E6035A7EDBE}" dt="2022-03-25T07:33:59.892" v="15040" actId="47"/>
        <pc:sldMkLst>
          <pc:docMk/>
          <pc:sldMk cId="1355389571" sldId="326"/>
        </pc:sldMkLst>
        <pc:spChg chg="add del mod">
          <ac:chgData name="Oscar Pitcho" userId="dd187b822f93cc61" providerId="LiveId" clId="{8281A88E-6678-403B-A5B3-8E6035A7EDBE}" dt="2022-03-24T18:03:55.761" v="1353" actId="478"/>
          <ac:spMkLst>
            <pc:docMk/>
            <pc:sldMk cId="1355389571" sldId="326"/>
            <ac:spMk id="2" creationId="{CC445D7F-1137-4B4D-A4BA-2DEFC21A6970}"/>
          </ac:spMkLst>
        </pc:spChg>
        <pc:spChg chg="del">
          <ac:chgData name="Oscar Pitcho" userId="dd187b822f93cc61" providerId="LiveId" clId="{8281A88E-6678-403B-A5B3-8E6035A7EDBE}" dt="2022-03-24T18:03:42.394" v="1340" actId="478"/>
          <ac:spMkLst>
            <pc:docMk/>
            <pc:sldMk cId="1355389571" sldId="326"/>
            <ac:spMk id="4" creationId="{88CED951-FF84-4C09-96C3-576F25C6A7E6}"/>
          </ac:spMkLst>
        </pc:spChg>
        <pc:spChg chg="add mod">
          <ac:chgData name="Oscar Pitcho" userId="dd187b822f93cc61" providerId="LiveId" clId="{8281A88E-6678-403B-A5B3-8E6035A7EDBE}" dt="2022-03-24T18:04:01.026" v="1375" actId="20577"/>
          <ac:spMkLst>
            <pc:docMk/>
            <pc:sldMk cId="1355389571" sldId="326"/>
            <ac:spMk id="5" creationId="{A9A7CCC8-D355-4FC0-808F-B46C92F56517}"/>
          </ac:spMkLst>
        </pc:spChg>
      </pc:sldChg>
      <pc:sldChg chg="modSp add del mod ord">
        <pc:chgData name="Oscar Pitcho" userId="dd187b822f93cc61" providerId="LiveId" clId="{8281A88E-6678-403B-A5B3-8E6035A7EDBE}" dt="2022-03-25T05:29:32.647" v="11376" actId="47"/>
        <pc:sldMkLst>
          <pc:docMk/>
          <pc:sldMk cId="3529061670" sldId="327"/>
        </pc:sldMkLst>
        <pc:spChg chg="mod">
          <ac:chgData name="Oscar Pitcho" userId="dd187b822f93cc61" providerId="LiveId" clId="{8281A88E-6678-403B-A5B3-8E6035A7EDBE}" dt="2022-03-24T18:05:26.049" v="1388" actId="20577"/>
          <ac:spMkLst>
            <pc:docMk/>
            <pc:sldMk cId="3529061670" sldId="327"/>
            <ac:spMk id="2" creationId="{0152595B-ACE9-4D3F-91D9-C8AB1C22550E}"/>
          </ac:spMkLst>
        </pc:spChg>
        <pc:spChg chg="mod">
          <ac:chgData name="Oscar Pitcho" userId="dd187b822f93cc61" providerId="LiveId" clId="{8281A88E-6678-403B-A5B3-8E6035A7EDBE}" dt="2022-03-24T18:06:15.302" v="1451" actId="20577"/>
          <ac:spMkLst>
            <pc:docMk/>
            <pc:sldMk cId="3529061670" sldId="327"/>
            <ac:spMk id="5" creationId="{81D48F42-81A4-419F-A2EE-6D0EF4322625}"/>
          </ac:spMkLst>
        </pc:spChg>
      </pc:sldChg>
      <pc:sldChg chg="modSp add del mod ord">
        <pc:chgData name="Oscar Pitcho" userId="dd187b822f93cc61" providerId="LiveId" clId="{8281A88E-6678-403B-A5B3-8E6035A7EDBE}" dt="2022-03-25T05:29:33.647" v="11377" actId="47"/>
        <pc:sldMkLst>
          <pc:docMk/>
          <pc:sldMk cId="502481913" sldId="328"/>
        </pc:sldMkLst>
        <pc:spChg chg="mod">
          <ac:chgData name="Oscar Pitcho" userId="dd187b822f93cc61" providerId="LiveId" clId="{8281A88E-6678-403B-A5B3-8E6035A7EDBE}" dt="2022-03-24T18:05:54.201" v="1390" actId="20577"/>
          <ac:spMkLst>
            <pc:docMk/>
            <pc:sldMk cId="502481913" sldId="328"/>
            <ac:spMk id="2" creationId="{0152595B-ACE9-4D3F-91D9-C8AB1C22550E}"/>
          </ac:spMkLst>
        </pc:spChg>
        <pc:spChg chg="mod">
          <ac:chgData name="Oscar Pitcho" userId="dd187b822f93cc61" providerId="LiveId" clId="{8281A88E-6678-403B-A5B3-8E6035A7EDBE}" dt="2022-03-24T18:41:44.456" v="1615" actId="20577"/>
          <ac:spMkLst>
            <pc:docMk/>
            <pc:sldMk cId="502481913" sldId="328"/>
            <ac:spMk id="5" creationId="{81D48F42-81A4-419F-A2EE-6D0EF4322625}"/>
          </ac:spMkLst>
        </pc:spChg>
      </pc:sldChg>
      <pc:sldChg chg="add del">
        <pc:chgData name="Oscar Pitcho" userId="dd187b822f93cc61" providerId="LiveId" clId="{8281A88E-6678-403B-A5B3-8E6035A7EDBE}" dt="2022-03-24T19:06:40.186" v="2007" actId="47"/>
        <pc:sldMkLst>
          <pc:docMk/>
          <pc:sldMk cId="0" sldId="329"/>
        </pc:sldMkLst>
      </pc:sldChg>
      <pc:sldChg chg="add del">
        <pc:chgData name="Oscar Pitcho" userId="dd187b822f93cc61" providerId="LiveId" clId="{8281A88E-6678-403B-A5B3-8E6035A7EDBE}" dt="2022-03-24T19:06:41.637" v="2008" actId="47"/>
        <pc:sldMkLst>
          <pc:docMk/>
          <pc:sldMk cId="0" sldId="330"/>
        </pc:sldMkLst>
      </pc:sldChg>
      <pc:sldChg chg="addSp delSp modSp mod ord">
        <pc:chgData name="Oscar Pitcho" userId="dd187b822f93cc61" providerId="LiveId" clId="{8281A88E-6678-403B-A5B3-8E6035A7EDBE}" dt="2022-03-25T07:54:59.021" v="16092" actId="478"/>
        <pc:sldMkLst>
          <pc:docMk/>
          <pc:sldMk cId="0" sldId="331"/>
        </pc:sldMkLst>
        <pc:spChg chg="add del mod">
          <ac:chgData name="Oscar Pitcho" userId="dd187b822f93cc61" providerId="LiveId" clId="{8281A88E-6678-403B-A5B3-8E6035A7EDBE}" dt="2022-03-24T19:09:51.003" v="2019" actId="478"/>
          <ac:spMkLst>
            <pc:docMk/>
            <pc:sldMk cId="0" sldId="331"/>
            <ac:spMk id="2" creationId="{11DF2C2A-82E9-4D40-B3AA-EC56DB5E521A}"/>
          </ac:spMkLst>
        </pc:spChg>
        <pc:spChg chg="add mod">
          <ac:chgData name="Oscar Pitcho" userId="dd187b822f93cc61" providerId="LiveId" clId="{8281A88E-6678-403B-A5B3-8E6035A7EDBE}" dt="2022-03-25T07:53:16.394" v="16084" actId="478"/>
          <ac:spMkLst>
            <pc:docMk/>
            <pc:sldMk cId="0" sldId="331"/>
            <ac:spMk id="3" creationId="{44A3ECDC-2036-4A0E-9206-8A64B753B960}"/>
          </ac:spMkLst>
        </pc:spChg>
        <pc:spChg chg="add del mod">
          <ac:chgData name="Oscar Pitcho" userId="dd187b822f93cc61" providerId="LiveId" clId="{8281A88E-6678-403B-A5B3-8E6035A7EDBE}" dt="2022-03-24T19:09:57.126" v="2020" actId="478"/>
          <ac:spMkLst>
            <pc:docMk/>
            <pc:sldMk cId="0" sldId="331"/>
            <ac:spMk id="3" creationId="{87EC73A4-6D7A-460E-8753-C2A99105704F}"/>
          </ac:spMkLst>
        </pc:spChg>
        <pc:spChg chg="add del mod">
          <ac:chgData name="Oscar Pitcho" userId="dd187b822f93cc61" providerId="LiveId" clId="{8281A88E-6678-403B-A5B3-8E6035A7EDBE}" dt="2022-03-24T19:09:57.126" v="2020" actId="478"/>
          <ac:spMkLst>
            <pc:docMk/>
            <pc:sldMk cId="0" sldId="331"/>
            <ac:spMk id="4" creationId="{18FEB8CF-5A38-488C-987B-E64EAEDACD73}"/>
          </ac:spMkLst>
        </pc:spChg>
        <pc:spChg chg="add del mod">
          <ac:chgData name="Oscar Pitcho" userId="dd187b822f93cc61" providerId="LiveId" clId="{8281A88E-6678-403B-A5B3-8E6035A7EDBE}" dt="2022-03-24T19:09:57.126" v="2020" actId="478"/>
          <ac:spMkLst>
            <pc:docMk/>
            <pc:sldMk cId="0" sldId="331"/>
            <ac:spMk id="5" creationId="{0FBEAD4D-3E54-4F0D-A856-E179544A4F8E}"/>
          </ac:spMkLst>
        </pc:spChg>
        <pc:spChg chg="add mod">
          <ac:chgData name="Oscar Pitcho" userId="dd187b822f93cc61" providerId="LiveId" clId="{8281A88E-6678-403B-A5B3-8E6035A7EDBE}" dt="2022-03-25T07:53:19.202" v="16086" actId="478"/>
          <ac:spMkLst>
            <pc:docMk/>
            <pc:sldMk cId="0" sldId="331"/>
            <ac:spMk id="5" creationId="{FBF9E97F-BA99-46BA-B00C-94F9EACBAF9B}"/>
          </ac:spMkLst>
        </pc:spChg>
        <pc:spChg chg="add mod">
          <ac:chgData name="Oscar Pitcho" userId="dd187b822f93cc61" providerId="LiveId" clId="{8281A88E-6678-403B-A5B3-8E6035A7EDBE}" dt="2022-03-25T07:53:29.942" v="16087" actId="478"/>
          <ac:spMkLst>
            <pc:docMk/>
            <pc:sldMk cId="0" sldId="331"/>
            <ac:spMk id="7" creationId="{2703143B-654C-454F-85E7-9F892954CB99}"/>
          </ac:spMkLst>
        </pc:spChg>
        <pc:spChg chg="add mod">
          <ac:chgData name="Oscar Pitcho" userId="dd187b822f93cc61" providerId="LiveId" clId="{8281A88E-6678-403B-A5B3-8E6035A7EDBE}" dt="2022-03-25T07:53:32.903" v="16088" actId="478"/>
          <ac:spMkLst>
            <pc:docMk/>
            <pc:sldMk cId="0" sldId="331"/>
            <ac:spMk id="9" creationId="{4067340A-5605-426C-B36D-364EB64CF441}"/>
          </ac:spMkLst>
        </pc:spChg>
        <pc:spChg chg="del">
          <ac:chgData name="Oscar Pitcho" userId="dd187b822f93cc61" providerId="LiveId" clId="{8281A88E-6678-403B-A5B3-8E6035A7EDBE}" dt="2022-03-25T07:54:59.021" v="16092" actId="478"/>
          <ac:spMkLst>
            <pc:docMk/>
            <pc:sldMk cId="0" sldId="331"/>
            <ac:spMk id="11" creationId="{6D9421DD-4863-4512-BBFA-D34CF379E8E9}"/>
          </ac:spMkLst>
        </pc:spChg>
        <pc:spChg chg="del">
          <ac:chgData name="Oscar Pitcho" userId="dd187b822f93cc61" providerId="LiveId" clId="{8281A88E-6678-403B-A5B3-8E6035A7EDBE}" dt="2022-03-25T07:53:42.245" v="16091" actId="478"/>
          <ac:spMkLst>
            <pc:docMk/>
            <pc:sldMk cId="0" sldId="331"/>
            <ac:spMk id="14" creationId="{84754B31-50E5-435D-AF6A-6AECA03BD002}"/>
          </ac:spMkLst>
        </pc:spChg>
        <pc:spChg chg="add del mod">
          <ac:chgData name="Oscar Pitcho" userId="dd187b822f93cc61" providerId="LiveId" clId="{8281A88E-6678-403B-A5B3-8E6035A7EDBE}" dt="2022-03-25T07:53:39.999" v="16090" actId="478"/>
          <ac:spMkLst>
            <pc:docMk/>
            <pc:sldMk cId="0" sldId="331"/>
            <ac:spMk id="15" creationId="{3DB2B6A9-BCDB-480A-AC9B-A00EACF1176A}"/>
          </ac:spMkLst>
        </pc:spChg>
        <pc:spChg chg="mod">
          <ac:chgData name="Oscar Pitcho" userId="dd187b822f93cc61" providerId="LiveId" clId="{8281A88E-6678-403B-A5B3-8E6035A7EDBE}" dt="2022-03-24T19:06:49.344" v="2009" actId="1076"/>
          <ac:spMkLst>
            <pc:docMk/>
            <pc:sldMk cId="0" sldId="331"/>
            <ac:spMk id="2049" creationId="{95A74E18-CC7C-4627-A1E7-5457B6917F9E}"/>
          </ac:spMkLst>
        </pc:spChg>
        <pc:spChg chg="mod">
          <ac:chgData name="Oscar Pitcho" userId="dd187b822f93cc61" providerId="LiveId" clId="{8281A88E-6678-403B-A5B3-8E6035A7EDBE}" dt="2022-03-24T19:07:05.950" v="2011" actId="1076"/>
          <ac:spMkLst>
            <pc:docMk/>
            <pc:sldMk cId="0" sldId="331"/>
            <ac:spMk id="2050" creationId="{1DA8BA1C-8E25-46E3-BAF0-61F8CD444E5D}"/>
          </ac:spMkLst>
        </pc:spChg>
        <pc:spChg chg="del mod">
          <ac:chgData name="Oscar Pitcho" userId="dd187b822f93cc61" providerId="LiveId" clId="{8281A88E-6678-403B-A5B3-8E6035A7EDBE}" dt="2022-03-25T07:53:32.903" v="16088" actId="478"/>
          <ac:spMkLst>
            <pc:docMk/>
            <pc:sldMk cId="0" sldId="331"/>
            <ac:spMk id="2052" creationId="{315B716A-3BF1-43DA-8AE6-B55C342B9F8F}"/>
          </ac:spMkLst>
        </pc:spChg>
        <pc:spChg chg="mod">
          <ac:chgData name="Oscar Pitcho" userId="dd187b822f93cc61" providerId="LiveId" clId="{8281A88E-6678-403B-A5B3-8E6035A7EDBE}" dt="2022-03-24T19:07:19.339" v="2013" actId="1076"/>
          <ac:spMkLst>
            <pc:docMk/>
            <pc:sldMk cId="0" sldId="331"/>
            <ac:spMk id="2053" creationId="{201F0C4B-C498-415E-8FA2-8178AE6CE054}"/>
          </ac:spMkLst>
        </pc:spChg>
        <pc:spChg chg="del mod">
          <ac:chgData name="Oscar Pitcho" userId="dd187b822f93cc61" providerId="LiveId" clId="{8281A88E-6678-403B-A5B3-8E6035A7EDBE}" dt="2022-03-25T07:53:29.942" v="16087" actId="478"/>
          <ac:spMkLst>
            <pc:docMk/>
            <pc:sldMk cId="0" sldId="331"/>
            <ac:spMk id="2054" creationId="{5405851A-3AB5-4DA5-8FF9-AED25AB547AA}"/>
          </ac:spMkLst>
        </pc:spChg>
        <pc:spChg chg="mod">
          <ac:chgData name="Oscar Pitcho" userId="dd187b822f93cc61" providerId="LiveId" clId="{8281A88E-6678-403B-A5B3-8E6035A7EDBE}" dt="2022-03-24T19:07:29.382" v="2014" actId="1076"/>
          <ac:spMkLst>
            <pc:docMk/>
            <pc:sldMk cId="0" sldId="331"/>
            <ac:spMk id="2055" creationId="{78ACB3F6-8700-47E5-B172-A521155BA9E5}"/>
          </ac:spMkLst>
        </pc:spChg>
        <pc:spChg chg="del mod">
          <ac:chgData name="Oscar Pitcho" userId="dd187b822f93cc61" providerId="LiveId" clId="{8281A88E-6678-403B-A5B3-8E6035A7EDBE}" dt="2022-03-25T07:53:19.202" v="16086" actId="478"/>
          <ac:spMkLst>
            <pc:docMk/>
            <pc:sldMk cId="0" sldId="331"/>
            <ac:spMk id="2056" creationId="{F1DCAAAC-2E98-4A8F-90D2-C33A430FA75B}"/>
          </ac:spMkLst>
        </pc:spChg>
        <pc:spChg chg="del">
          <ac:chgData name="Oscar Pitcho" userId="dd187b822f93cc61" providerId="LiveId" clId="{8281A88E-6678-403B-A5B3-8E6035A7EDBE}" dt="2022-03-25T07:53:16.394" v="16084" actId="478"/>
          <ac:spMkLst>
            <pc:docMk/>
            <pc:sldMk cId="0" sldId="331"/>
            <ac:spMk id="2057" creationId="{ED4EC4CC-0401-4859-96D3-A945AE5D02F7}"/>
          </ac:spMkLst>
        </pc:spChg>
        <pc:spChg chg="del">
          <ac:chgData name="Oscar Pitcho" userId="dd187b822f93cc61" providerId="LiveId" clId="{8281A88E-6678-403B-A5B3-8E6035A7EDBE}" dt="2022-03-24T19:09:45.953" v="2018" actId="478"/>
          <ac:spMkLst>
            <pc:docMk/>
            <pc:sldMk cId="0" sldId="331"/>
            <ac:spMk id="2058" creationId="{A05EDF50-626F-420A-9805-42B6B774B216}"/>
          </ac:spMkLst>
        </pc:spChg>
        <pc:spChg chg="del">
          <ac:chgData name="Oscar Pitcho" userId="dd187b822f93cc61" providerId="LiveId" clId="{8281A88E-6678-403B-A5B3-8E6035A7EDBE}" dt="2022-03-24T19:09:51.003" v="2019" actId="478"/>
          <ac:spMkLst>
            <pc:docMk/>
            <pc:sldMk cId="0" sldId="331"/>
            <ac:spMk id="2059" creationId="{67C32645-96A5-406C-A7A4-345B38AA1E28}"/>
          </ac:spMkLst>
        </pc:spChg>
        <pc:spChg chg="del">
          <ac:chgData name="Oscar Pitcho" userId="dd187b822f93cc61" providerId="LiveId" clId="{8281A88E-6678-403B-A5B3-8E6035A7EDBE}" dt="2022-03-24T19:09:51.003" v="2019" actId="478"/>
          <ac:spMkLst>
            <pc:docMk/>
            <pc:sldMk cId="0" sldId="331"/>
            <ac:spMk id="2060" creationId="{E6CC1BE5-D2C6-4355-9CC9-2CE08E81DA0B}"/>
          </ac:spMkLst>
        </pc:spChg>
        <pc:spChg chg="del">
          <ac:chgData name="Oscar Pitcho" userId="dd187b822f93cc61" providerId="LiveId" clId="{8281A88E-6678-403B-A5B3-8E6035A7EDBE}" dt="2022-03-24T19:09:51.003" v="2019" actId="478"/>
          <ac:spMkLst>
            <pc:docMk/>
            <pc:sldMk cId="0" sldId="331"/>
            <ac:spMk id="2061" creationId="{9F041444-353A-4653-AB15-5F422407D4B9}"/>
          </ac:spMkLst>
        </pc:spChg>
        <pc:spChg chg="del mod">
          <ac:chgData name="Oscar Pitcho" userId="dd187b822f93cc61" providerId="LiveId" clId="{8281A88E-6678-403B-A5B3-8E6035A7EDBE}" dt="2022-03-24T19:08:43.237" v="2017" actId="478"/>
          <ac:spMkLst>
            <pc:docMk/>
            <pc:sldMk cId="0" sldId="331"/>
            <ac:spMk id="2062" creationId="{86AE2AD1-327D-49CB-B7C2-38014FEF6E60}"/>
          </ac:spMkLst>
        </pc:spChg>
      </pc:sldChg>
      <pc:sldChg chg="addSp modSp new del mod modClrScheme chgLayout">
        <pc:chgData name="Oscar Pitcho" userId="dd187b822f93cc61" providerId="LiveId" clId="{8281A88E-6678-403B-A5B3-8E6035A7EDBE}" dt="2022-03-25T07:52:31.605" v="16080" actId="47"/>
        <pc:sldMkLst>
          <pc:docMk/>
          <pc:sldMk cId="2238796320" sldId="332"/>
        </pc:sldMkLst>
        <pc:spChg chg="add mod">
          <ac:chgData name="Oscar Pitcho" userId="dd187b822f93cc61" providerId="LiveId" clId="{8281A88E-6678-403B-A5B3-8E6035A7EDBE}" dt="2022-03-24T19:11:18.044" v="2092" actId="20577"/>
          <ac:spMkLst>
            <pc:docMk/>
            <pc:sldMk cId="2238796320" sldId="332"/>
            <ac:spMk id="2" creationId="{BA1BDA45-CEF5-4559-80C5-CAB66C9809DB}"/>
          </ac:spMkLst>
        </pc:spChg>
        <pc:spChg chg="add mod">
          <ac:chgData name="Oscar Pitcho" userId="dd187b822f93cc61" providerId="LiveId" clId="{8281A88E-6678-403B-A5B3-8E6035A7EDBE}" dt="2022-03-24T19:10:55.522" v="2022" actId="700"/>
          <ac:spMkLst>
            <pc:docMk/>
            <pc:sldMk cId="2238796320" sldId="332"/>
            <ac:spMk id="3" creationId="{F5E3978E-B2F1-40B0-881D-0257BC861C4C}"/>
          </ac:spMkLst>
        </pc:spChg>
        <pc:spChg chg="add mod">
          <ac:chgData name="Oscar Pitcho" userId="dd187b822f93cc61" providerId="LiveId" clId="{8281A88E-6678-403B-A5B3-8E6035A7EDBE}" dt="2022-03-24T21:02:17.029" v="6770" actId="20577"/>
          <ac:spMkLst>
            <pc:docMk/>
            <pc:sldMk cId="2238796320" sldId="332"/>
            <ac:spMk id="4" creationId="{6748032B-B1F2-4EF2-83D1-9AACDC46CD4B}"/>
          </ac:spMkLst>
        </pc:spChg>
      </pc:sldChg>
      <pc:sldChg chg="modSp add del mod">
        <pc:chgData name="Oscar Pitcho" userId="dd187b822f93cc61" providerId="LiveId" clId="{8281A88E-6678-403B-A5B3-8E6035A7EDBE}" dt="2022-03-25T07:52:35.094" v="16082" actId="47"/>
        <pc:sldMkLst>
          <pc:docMk/>
          <pc:sldMk cId="2369173218" sldId="333"/>
        </pc:sldMkLst>
        <pc:spChg chg="mod">
          <ac:chgData name="Oscar Pitcho" userId="dd187b822f93cc61" providerId="LiveId" clId="{8281A88E-6678-403B-A5B3-8E6035A7EDBE}" dt="2022-03-24T19:12:07.387" v="2172" actId="20577"/>
          <ac:spMkLst>
            <pc:docMk/>
            <pc:sldMk cId="2369173218" sldId="333"/>
            <ac:spMk id="2" creationId="{BA1BDA45-CEF5-4559-80C5-CAB66C9809DB}"/>
          </ac:spMkLst>
        </pc:spChg>
        <pc:spChg chg="mod">
          <ac:chgData name="Oscar Pitcho" userId="dd187b822f93cc61" providerId="LiveId" clId="{8281A88E-6678-403B-A5B3-8E6035A7EDBE}" dt="2022-03-24T21:04:17.305" v="6831" actId="20577"/>
          <ac:spMkLst>
            <pc:docMk/>
            <pc:sldMk cId="2369173218" sldId="333"/>
            <ac:spMk id="4" creationId="{6748032B-B1F2-4EF2-83D1-9AACDC46CD4B}"/>
          </ac:spMkLst>
        </pc:spChg>
      </pc:sldChg>
      <pc:sldChg chg="modSp add del mod">
        <pc:chgData name="Oscar Pitcho" userId="dd187b822f93cc61" providerId="LiveId" clId="{8281A88E-6678-403B-A5B3-8E6035A7EDBE}" dt="2022-03-25T03:28:31.743" v="9885" actId="47"/>
        <pc:sldMkLst>
          <pc:docMk/>
          <pc:sldMk cId="1406575064" sldId="334"/>
        </pc:sldMkLst>
        <pc:spChg chg="mod">
          <ac:chgData name="Oscar Pitcho" userId="dd187b822f93cc61" providerId="LiveId" clId="{8281A88E-6678-403B-A5B3-8E6035A7EDBE}" dt="2022-03-24T19:12:17.743" v="2197" actId="20577"/>
          <ac:spMkLst>
            <pc:docMk/>
            <pc:sldMk cId="1406575064" sldId="334"/>
            <ac:spMk id="2" creationId="{BA1BDA45-CEF5-4559-80C5-CAB66C9809DB}"/>
          </ac:spMkLst>
        </pc:spChg>
        <pc:spChg chg="mod">
          <ac:chgData name="Oscar Pitcho" userId="dd187b822f93cc61" providerId="LiveId" clId="{8281A88E-6678-403B-A5B3-8E6035A7EDBE}" dt="2022-03-24T21:03:29.814" v="6777" actId="21"/>
          <ac:spMkLst>
            <pc:docMk/>
            <pc:sldMk cId="1406575064" sldId="334"/>
            <ac:spMk id="4" creationId="{6748032B-B1F2-4EF2-83D1-9AACDC46CD4B}"/>
          </ac:spMkLst>
        </pc:spChg>
      </pc:sldChg>
      <pc:sldChg chg="addSp delSp modSp add del mod">
        <pc:chgData name="Oscar Pitcho" userId="dd187b822f93cc61" providerId="LiveId" clId="{8281A88E-6678-403B-A5B3-8E6035A7EDBE}" dt="2022-03-25T07:52:38.537" v="16083" actId="47"/>
        <pc:sldMkLst>
          <pc:docMk/>
          <pc:sldMk cId="3556938344" sldId="335"/>
        </pc:sldMkLst>
        <pc:spChg chg="mod">
          <ac:chgData name="Oscar Pitcho" userId="dd187b822f93cc61" providerId="LiveId" clId="{8281A88E-6678-403B-A5B3-8E6035A7EDBE}" dt="2022-03-24T19:12:31.691" v="2214" actId="20577"/>
          <ac:spMkLst>
            <pc:docMk/>
            <pc:sldMk cId="3556938344" sldId="335"/>
            <ac:spMk id="2" creationId="{BA1BDA45-CEF5-4559-80C5-CAB66C9809DB}"/>
          </ac:spMkLst>
        </pc:spChg>
        <pc:spChg chg="mod">
          <ac:chgData name="Oscar Pitcho" userId="dd187b822f93cc61" providerId="LiveId" clId="{8281A88E-6678-403B-A5B3-8E6035A7EDBE}" dt="2022-03-24T21:03:32.498" v="6780"/>
          <ac:spMkLst>
            <pc:docMk/>
            <pc:sldMk cId="3556938344" sldId="335"/>
            <ac:spMk id="4" creationId="{6748032B-B1F2-4EF2-83D1-9AACDC46CD4B}"/>
          </ac:spMkLst>
        </pc:spChg>
        <pc:spChg chg="add del">
          <ac:chgData name="Oscar Pitcho" userId="dd187b822f93cc61" providerId="LiveId" clId="{8281A88E-6678-403B-A5B3-8E6035A7EDBE}" dt="2022-03-24T21:03:31.939" v="6779" actId="22"/>
          <ac:spMkLst>
            <pc:docMk/>
            <pc:sldMk cId="3556938344" sldId="335"/>
            <ac:spMk id="6" creationId="{84C93E8F-783A-4D68-85A1-B15DEBD003F3}"/>
          </ac:spMkLst>
        </pc:spChg>
      </pc:sldChg>
      <pc:sldChg chg="modSp add del mod ord">
        <pc:chgData name="Oscar Pitcho" userId="dd187b822f93cc61" providerId="LiveId" clId="{8281A88E-6678-403B-A5B3-8E6035A7EDBE}" dt="2022-03-25T07:52:32.712" v="16081" actId="47"/>
        <pc:sldMkLst>
          <pc:docMk/>
          <pc:sldMk cId="778214665" sldId="336"/>
        </pc:sldMkLst>
        <pc:spChg chg="mod">
          <ac:chgData name="Oscar Pitcho" userId="dd187b822f93cc61" providerId="LiveId" clId="{8281A88E-6678-403B-A5B3-8E6035A7EDBE}" dt="2022-03-24T19:15:33.106" v="2323" actId="20577"/>
          <ac:spMkLst>
            <pc:docMk/>
            <pc:sldMk cId="778214665" sldId="336"/>
            <ac:spMk id="2" creationId="{BA1BDA45-CEF5-4559-80C5-CAB66C9809DB}"/>
          </ac:spMkLst>
        </pc:spChg>
        <pc:spChg chg="mod">
          <ac:chgData name="Oscar Pitcho" userId="dd187b822f93cc61" providerId="LiveId" clId="{8281A88E-6678-403B-A5B3-8E6035A7EDBE}" dt="2022-03-24T21:02:55.740" v="6775"/>
          <ac:spMkLst>
            <pc:docMk/>
            <pc:sldMk cId="778214665" sldId="336"/>
            <ac:spMk id="4" creationId="{6748032B-B1F2-4EF2-83D1-9AACDC46CD4B}"/>
          </ac:spMkLst>
        </pc:spChg>
      </pc:sldChg>
      <pc:sldChg chg="addSp delSp modSp new del mod">
        <pc:chgData name="Oscar Pitcho" userId="dd187b822f93cc61" providerId="LiveId" clId="{8281A88E-6678-403B-A5B3-8E6035A7EDBE}" dt="2022-03-25T07:52:28.615" v="16079" actId="47"/>
        <pc:sldMkLst>
          <pc:docMk/>
          <pc:sldMk cId="1488807153" sldId="337"/>
        </pc:sldMkLst>
        <pc:spChg chg="mod">
          <ac:chgData name="Oscar Pitcho" userId="dd187b822f93cc61" providerId="LiveId" clId="{8281A88E-6678-403B-A5B3-8E6035A7EDBE}" dt="2022-03-24T19:13:40.805" v="2259" actId="20577"/>
          <ac:spMkLst>
            <pc:docMk/>
            <pc:sldMk cId="1488807153" sldId="337"/>
            <ac:spMk id="2" creationId="{5DEEB5C5-275F-4639-8AD4-A1B03325F08D}"/>
          </ac:spMkLst>
        </pc:spChg>
        <pc:spChg chg="add del">
          <ac:chgData name="Oscar Pitcho" userId="dd187b822f93cc61" providerId="LiveId" clId="{8281A88E-6678-403B-A5B3-8E6035A7EDBE}" dt="2022-03-24T19:46:56.665" v="3618" actId="478"/>
          <ac:spMkLst>
            <pc:docMk/>
            <pc:sldMk cId="1488807153" sldId="337"/>
            <ac:spMk id="5" creationId="{025E89B5-0BAC-4889-9BE7-E5913AADBE17}"/>
          </ac:spMkLst>
        </pc:spChg>
      </pc:sldChg>
      <pc:sldChg chg="add del">
        <pc:chgData name="Oscar Pitcho" userId="dd187b822f93cc61" providerId="LiveId" clId="{8281A88E-6678-403B-A5B3-8E6035A7EDBE}" dt="2022-03-24T19:14:56.687" v="2302"/>
        <pc:sldMkLst>
          <pc:docMk/>
          <pc:sldMk cId="988618548" sldId="338"/>
        </pc:sldMkLst>
      </pc:sldChg>
      <pc:sldChg chg="add del">
        <pc:chgData name="Oscar Pitcho" userId="dd187b822f93cc61" providerId="LiveId" clId="{8281A88E-6678-403B-A5B3-8E6035A7EDBE}" dt="2022-03-24T19:14:58.772" v="2304"/>
        <pc:sldMkLst>
          <pc:docMk/>
          <pc:sldMk cId="1259065080" sldId="338"/>
        </pc:sldMkLst>
      </pc:sldChg>
      <pc:sldChg chg="modSp add mod ord">
        <pc:chgData name="Oscar Pitcho" userId="dd187b822f93cc61" providerId="LiveId" clId="{8281A88E-6678-403B-A5B3-8E6035A7EDBE}" dt="2022-03-24T19:15:11.154" v="2320"/>
        <pc:sldMkLst>
          <pc:docMk/>
          <pc:sldMk cId="3655598328" sldId="338"/>
        </pc:sldMkLst>
        <pc:spChg chg="mod">
          <ac:chgData name="Oscar Pitcho" userId="dd187b822f93cc61" providerId="LiveId" clId="{8281A88E-6678-403B-A5B3-8E6035A7EDBE}" dt="2022-03-24T19:15:02.860" v="2308" actId="20577"/>
          <ac:spMkLst>
            <pc:docMk/>
            <pc:sldMk cId="3655598328" sldId="338"/>
            <ac:spMk id="2" creationId="{97DA050A-CBB0-4CB7-A4CB-0001118EF242}"/>
          </ac:spMkLst>
        </pc:spChg>
        <pc:spChg chg="mod">
          <ac:chgData name="Oscar Pitcho" userId="dd187b822f93cc61" providerId="LiveId" clId="{8281A88E-6678-403B-A5B3-8E6035A7EDBE}" dt="2022-03-24T19:15:06.284" v="2318" actId="20577"/>
          <ac:spMkLst>
            <pc:docMk/>
            <pc:sldMk cId="3655598328" sldId="338"/>
            <ac:spMk id="3" creationId="{A27EEE29-FD1D-4211-ACBC-D5D48615F38C}"/>
          </ac:spMkLst>
        </pc:spChg>
      </pc:sldChg>
      <pc:sldChg chg="delSp modSp add mod">
        <pc:chgData name="Oscar Pitcho" userId="dd187b822f93cc61" providerId="LiveId" clId="{8281A88E-6678-403B-A5B3-8E6035A7EDBE}" dt="2022-03-25T00:46:53.071" v="9884" actId="20577"/>
        <pc:sldMkLst>
          <pc:docMk/>
          <pc:sldMk cId="2408799843" sldId="339"/>
        </pc:sldMkLst>
        <pc:spChg chg="mod">
          <ac:chgData name="Oscar Pitcho" userId="dd187b822f93cc61" providerId="LiveId" clId="{8281A88E-6678-403B-A5B3-8E6035A7EDBE}" dt="2022-03-25T00:36:06.698" v="9793" actId="20577"/>
          <ac:spMkLst>
            <pc:docMk/>
            <pc:sldMk cId="2408799843" sldId="339"/>
            <ac:spMk id="2" creationId="{0152595B-ACE9-4D3F-91D9-C8AB1C22550E}"/>
          </ac:spMkLst>
        </pc:spChg>
        <pc:spChg chg="mod">
          <ac:chgData name="Oscar Pitcho" userId="dd187b822f93cc61" providerId="LiveId" clId="{8281A88E-6678-403B-A5B3-8E6035A7EDBE}" dt="2022-03-25T00:46:53.071" v="9884" actId="20577"/>
          <ac:spMkLst>
            <pc:docMk/>
            <pc:sldMk cId="2408799843" sldId="339"/>
            <ac:spMk id="3" creationId="{B8060C89-D118-44C3-9A09-2E2B73BE53E4}"/>
          </ac:spMkLst>
        </pc:spChg>
        <pc:spChg chg="del mod">
          <ac:chgData name="Oscar Pitcho" userId="dd187b822f93cc61" providerId="LiveId" clId="{8281A88E-6678-403B-A5B3-8E6035A7EDBE}" dt="2022-03-24T21:49:10.263" v="8347" actId="478"/>
          <ac:spMkLst>
            <pc:docMk/>
            <pc:sldMk cId="2408799843" sldId="339"/>
            <ac:spMk id="15" creationId="{79E00289-4E45-4316-BA86-71E5453B5C5F}"/>
          </ac:spMkLst>
        </pc:spChg>
        <pc:spChg chg="del">
          <ac:chgData name="Oscar Pitcho" userId="dd187b822f93cc61" providerId="LiveId" clId="{8281A88E-6678-403B-A5B3-8E6035A7EDBE}" dt="2022-03-24T21:49:10.263" v="8347" actId="478"/>
          <ac:spMkLst>
            <pc:docMk/>
            <pc:sldMk cId="2408799843" sldId="339"/>
            <ac:spMk id="16" creationId="{768E6332-3C38-4080-8A03-8288FD36C46A}"/>
          </ac:spMkLst>
        </pc:spChg>
        <pc:spChg chg="del">
          <ac:chgData name="Oscar Pitcho" userId="dd187b822f93cc61" providerId="LiveId" clId="{8281A88E-6678-403B-A5B3-8E6035A7EDBE}" dt="2022-03-24T21:49:06.883" v="8346" actId="478"/>
          <ac:spMkLst>
            <pc:docMk/>
            <pc:sldMk cId="2408799843" sldId="339"/>
            <ac:spMk id="26" creationId="{CA56045B-A22E-4331-93A8-2F837F389373}"/>
          </ac:spMkLst>
        </pc:spChg>
        <pc:grpChg chg="del">
          <ac:chgData name="Oscar Pitcho" userId="dd187b822f93cc61" providerId="LiveId" clId="{8281A88E-6678-403B-A5B3-8E6035A7EDBE}" dt="2022-03-24T21:49:06.883" v="8346" actId="478"/>
          <ac:grpSpMkLst>
            <pc:docMk/>
            <pc:sldMk cId="2408799843" sldId="339"/>
            <ac:grpSpMk id="9" creationId="{46AF49A5-083C-457B-A5BA-3B49D8234F33}"/>
          </ac:grpSpMkLst>
        </pc:grpChg>
        <pc:grpChg chg="del">
          <ac:chgData name="Oscar Pitcho" userId="dd187b822f93cc61" providerId="LiveId" clId="{8281A88E-6678-403B-A5B3-8E6035A7EDBE}" dt="2022-03-24T21:49:06.883" v="8346" actId="478"/>
          <ac:grpSpMkLst>
            <pc:docMk/>
            <pc:sldMk cId="2408799843" sldId="339"/>
            <ac:grpSpMk id="18" creationId="{379EF837-3EBC-445C-B7A7-BF6F5F38FE90}"/>
          </ac:grpSpMkLst>
        </pc:grpChg>
        <pc:grpChg chg="del">
          <ac:chgData name="Oscar Pitcho" userId="dd187b822f93cc61" providerId="LiveId" clId="{8281A88E-6678-403B-A5B3-8E6035A7EDBE}" dt="2022-03-24T21:49:06.883" v="8346" actId="478"/>
          <ac:grpSpMkLst>
            <pc:docMk/>
            <pc:sldMk cId="2408799843" sldId="339"/>
            <ac:grpSpMk id="27" creationId="{A54A3A82-2D75-48E4-B950-F5C4F7694F18}"/>
          </ac:grpSpMkLst>
        </pc:grpChg>
      </pc:sldChg>
      <pc:sldChg chg="addSp delSp modSp add mod">
        <pc:chgData name="Oscar Pitcho" userId="dd187b822f93cc61" providerId="LiveId" clId="{8281A88E-6678-403B-A5B3-8E6035A7EDBE}" dt="2022-03-25T06:50:23.133" v="14418" actId="1076"/>
        <pc:sldMkLst>
          <pc:docMk/>
          <pc:sldMk cId="4010272704" sldId="340"/>
        </pc:sldMkLst>
        <pc:spChg chg="mod">
          <ac:chgData name="Oscar Pitcho" userId="dd187b822f93cc61" providerId="LiveId" clId="{8281A88E-6678-403B-A5B3-8E6035A7EDBE}" dt="2022-03-25T06:50:03.790" v="14416" actId="554"/>
          <ac:spMkLst>
            <pc:docMk/>
            <pc:sldMk cId="4010272704" sldId="340"/>
            <ac:spMk id="3" creationId="{04B3B720-0ABD-4FD6-9743-BA795FCBB554}"/>
          </ac:spMkLst>
        </pc:spChg>
        <pc:spChg chg="del">
          <ac:chgData name="Oscar Pitcho" userId="dd187b822f93cc61" providerId="LiveId" clId="{8281A88E-6678-403B-A5B3-8E6035A7EDBE}" dt="2022-03-24T20:22:53.978" v="5307" actId="478"/>
          <ac:spMkLst>
            <pc:docMk/>
            <pc:sldMk cId="4010272704" sldId="340"/>
            <ac:spMk id="3" creationId="{B8060C89-D118-44C3-9A09-2E2B73BE53E4}"/>
          </ac:spMkLst>
        </pc:spChg>
        <pc:spChg chg="add del mod">
          <ac:chgData name="Oscar Pitcho" userId="dd187b822f93cc61" providerId="LiveId" clId="{8281A88E-6678-403B-A5B3-8E6035A7EDBE}" dt="2022-03-24T21:18:53.048" v="7904" actId="478"/>
          <ac:spMkLst>
            <pc:docMk/>
            <pc:sldMk cId="4010272704" sldId="340"/>
            <ac:spMk id="4" creationId="{E6DB7850-F68C-4F6B-8043-AAC125CD07CB}"/>
          </ac:spMkLst>
        </pc:spChg>
        <pc:spChg chg="mod">
          <ac:chgData name="Oscar Pitcho" userId="dd187b822f93cc61" providerId="LiveId" clId="{8281A88E-6678-403B-A5B3-8E6035A7EDBE}" dt="2022-03-25T06:50:15.321" v="14417" actId="1076"/>
          <ac:spMkLst>
            <pc:docMk/>
            <pc:sldMk cId="4010272704" sldId="340"/>
            <ac:spMk id="4" creationId="{F742ECF1-05FC-48C3-8012-EE4A1D0E5A22}"/>
          </ac:spMkLst>
        </pc:spChg>
        <pc:spChg chg="mod">
          <ac:chgData name="Oscar Pitcho" userId="dd187b822f93cc61" providerId="LiveId" clId="{8281A88E-6678-403B-A5B3-8E6035A7EDBE}" dt="2022-03-25T06:49:28.613" v="14411" actId="1076"/>
          <ac:spMkLst>
            <pc:docMk/>
            <pc:sldMk cId="4010272704" sldId="340"/>
            <ac:spMk id="6" creationId="{3032A7F8-0ADC-4E09-95BA-CA3B15D60C23}"/>
          </ac:spMkLst>
        </pc:spChg>
        <pc:spChg chg="add del mod">
          <ac:chgData name="Oscar Pitcho" userId="dd187b822f93cc61" providerId="LiveId" clId="{8281A88E-6678-403B-A5B3-8E6035A7EDBE}" dt="2022-03-25T06:45:01.731" v="14128" actId="478"/>
          <ac:spMkLst>
            <pc:docMk/>
            <pc:sldMk cId="4010272704" sldId="340"/>
            <ac:spMk id="11" creationId="{522E6127-93D3-466F-BACF-7101A60E45C8}"/>
          </ac:spMkLst>
        </pc:spChg>
        <pc:spChg chg="add mod">
          <ac:chgData name="Oscar Pitcho" userId="dd187b822f93cc61" providerId="LiveId" clId="{8281A88E-6678-403B-A5B3-8E6035A7EDBE}" dt="2022-03-25T06:49:45.496" v="14415" actId="571"/>
          <ac:spMkLst>
            <pc:docMk/>
            <pc:sldMk cId="4010272704" sldId="340"/>
            <ac:spMk id="13" creationId="{C4575A2E-5171-45AF-B09C-66D3C8040F7B}"/>
          </ac:spMkLst>
        </pc:spChg>
        <pc:spChg chg="add mod">
          <ac:chgData name="Oscar Pitcho" userId="dd187b822f93cc61" providerId="LiveId" clId="{8281A88E-6678-403B-A5B3-8E6035A7EDBE}" dt="2022-03-25T06:49:45.496" v="14415" actId="571"/>
          <ac:spMkLst>
            <pc:docMk/>
            <pc:sldMk cId="4010272704" sldId="340"/>
            <ac:spMk id="14" creationId="{9D7DF238-E70B-4D97-97BD-3B4D6355FDE2}"/>
          </ac:spMkLst>
        </pc:spChg>
        <pc:spChg chg="mod">
          <ac:chgData name="Oscar Pitcho" userId="dd187b822f93cc61" providerId="LiveId" clId="{8281A88E-6678-403B-A5B3-8E6035A7EDBE}" dt="2022-03-24T23:47:22.413" v="9241" actId="1076"/>
          <ac:spMkLst>
            <pc:docMk/>
            <pc:sldMk cId="4010272704" sldId="340"/>
            <ac:spMk id="15" creationId="{79E00289-4E45-4316-BA86-71E5453B5C5F}"/>
          </ac:spMkLst>
        </pc:spChg>
        <pc:spChg chg="mod">
          <ac:chgData name="Oscar Pitcho" userId="dd187b822f93cc61" providerId="LiveId" clId="{8281A88E-6678-403B-A5B3-8E6035A7EDBE}" dt="2022-03-25T06:49:22.459" v="14410" actId="164"/>
          <ac:spMkLst>
            <pc:docMk/>
            <pc:sldMk cId="4010272704" sldId="340"/>
            <ac:spMk id="16" creationId="{1AB4BFFC-0E6D-40A7-A838-E56DA1D61FBD}"/>
          </ac:spMkLst>
        </pc:spChg>
        <pc:spChg chg="del mod">
          <ac:chgData name="Oscar Pitcho" userId="dd187b822f93cc61" providerId="LiveId" clId="{8281A88E-6678-403B-A5B3-8E6035A7EDBE}" dt="2022-03-24T20:22:51.687" v="5306" actId="478"/>
          <ac:spMkLst>
            <pc:docMk/>
            <pc:sldMk cId="4010272704" sldId="340"/>
            <ac:spMk id="16" creationId="{768E6332-3C38-4080-8A03-8288FD36C46A}"/>
          </ac:spMkLst>
        </pc:spChg>
        <pc:spChg chg="mod">
          <ac:chgData name="Oscar Pitcho" userId="dd187b822f93cc61" providerId="LiveId" clId="{8281A88E-6678-403B-A5B3-8E6035A7EDBE}" dt="2022-03-25T06:50:03.790" v="14416" actId="554"/>
          <ac:spMkLst>
            <pc:docMk/>
            <pc:sldMk cId="4010272704" sldId="340"/>
            <ac:spMk id="17" creationId="{940C5E64-888E-4EEF-B0C6-255FD5818797}"/>
          </ac:spMkLst>
        </pc:spChg>
        <pc:spChg chg="mod">
          <ac:chgData name="Oscar Pitcho" userId="dd187b822f93cc61" providerId="LiveId" clId="{8281A88E-6678-403B-A5B3-8E6035A7EDBE}" dt="2022-03-25T06:50:23.133" v="14418" actId="1076"/>
          <ac:spMkLst>
            <pc:docMk/>
            <pc:sldMk cId="4010272704" sldId="340"/>
            <ac:spMk id="18" creationId="{11E23BFB-C361-46A4-9A0B-9AEC06713740}"/>
          </ac:spMkLst>
        </pc:spChg>
        <pc:spChg chg="add mod">
          <ac:chgData name="Oscar Pitcho" userId="dd187b822f93cc61" providerId="LiveId" clId="{8281A88E-6678-403B-A5B3-8E6035A7EDBE}" dt="2022-03-25T06:49:45.496" v="14415" actId="571"/>
          <ac:spMkLst>
            <pc:docMk/>
            <pc:sldMk cId="4010272704" sldId="340"/>
            <ac:spMk id="19" creationId="{AFB57723-898C-48D7-848A-5CA854908103}"/>
          </ac:spMkLst>
        </pc:spChg>
        <pc:spChg chg="mod">
          <ac:chgData name="Oscar Pitcho" userId="dd187b822f93cc61" providerId="LiveId" clId="{8281A88E-6678-403B-A5B3-8E6035A7EDBE}" dt="2022-03-25T06:49:45.496" v="14415" actId="571"/>
          <ac:spMkLst>
            <pc:docMk/>
            <pc:sldMk cId="4010272704" sldId="340"/>
            <ac:spMk id="21" creationId="{CE4A49A8-8557-41F8-A8D9-37AAE08743B3}"/>
          </ac:spMkLst>
        </pc:spChg>
        <pc:spChg chg="mod">
          <ac:chgData name="Oscar Pitcho" userId="dd187b822f93cc61" providerId="LiveId" clId="{8281A88E-6678-403B-A5B3-8E6035A7EDBE}" dt="2022-03-25T06:49:45.496" v="14415" actId="571"/>
          <ac:spMkLst>
            <pc:docMk/>
            <pc:sldMk cId="4010272704" sldId="340"/>
            <ac:spMk id="22" creationId="{A5C00871-6EB6-4F51-B2A8-18365C62D3F7}"/>
          </ac:spMkLst>
        </pc:spChg>
        <pc:spChg chg="del mod">
          <ac:chgData name="Oscar Pitcho" userId="dd187b822f93cc61" providerId="LiveId" clId="{8281A88E-6678-403B-A5B3-8E6035A7EDBE}" dt="2022-03-25T00:37:20.296" v="9819" actId="478"/>
          <ac:spMkLst>
            <pc:docMk/>
            <pc:sldMk cId="4010272704" sldId="340"/>
            <ac:spMk id="26" creationId="{CA56045B-A22E-4331-93A8-2F837F389373}"/>
          </ac:spMkLst>
        </pc:spChg>
        <pc:grpChg chg="add mod">
          <ac:chgData name="Oscar Pitcho" userId="dd187b822f93cc61" providerId="LiveId" clId="{8281A88E-6678-403B-A5B3-8E6035A7EDBE}" dt="2022-03-25T06:50:03.790" v="14416" actId="554"/>
          <ac:grpSpMkLst>
            <pc:docMk/>
            <pc:sldMk cId="4010272704" sldId="340"/>
            <ac:grpSpMk id="7" creationId="{63127D9B-72A0-4F07-B601-1BB6DBF19CDC}"/>
          </ac:grpSpMkLst>
        </pc:grpChg>
        <pc:grpChg chg="del mod">
          <ac:chgData name="Oscar Pitcho" userId="dd187b822f93cc61" providerId="LiveId" clId="{8281A88E-6678-403B-A5B3-8E6035A7EDBE}" dt="2022-03-25T00:37:48.622" v="9822" actId="478"/>
          <ac:grpSpMkLst>
            <pc:docMk/>
            <pc:sldMk cId="4010272704" sldId="340"/>
            <ac:grpSpMk id="9" creationId="{46AF49A5-083C-457B-A5BA-3B49D8234F33}"/>
          </ac:grpSpMkLst>
        </pc:grpChg>
        <pc:grpChg chg="del">
          <ac:chgData name="Oscar Pitcho" userId="dd187b822f93cc61" providerId="LiveId" clId="{8281A88E-6678-403B-A5B3-8E6035A7EDBE}" dt="2022-03-24T20:22:45.678" v="5304" actId="478"/>
          <ac:grpSpMkLst>
            <pc:docMk/>
            <pc:sldMk cId="4010272704" sldId="340"/>
            <ac:grpSpMk id="18" creationId="{379EF837-3EBC-445C-B7A7-BF6F5F38FE90}"/>
          </ac:grpSpMkLst>
        </pc:grpChg>
        <pc:grpChg chg="add mod">
          <ac:chgData name="Oscar Pitcho" userId="dd187b822f93cc61" providerId="LiveId" clId="{8281A88E-6678-403B-A5B3-8E6035A7EDBE}" dt="2022-03-25T06:49:45.496" v="14415" actId="571"/>
          <ac:grpSpMkLst>
            <pc:docMk/>
            <pc:sldMk cId="4010272704" sldId="340"/>
            <ac:grpSpMk id="20" creationId="{30B19933-A3CA-423F-996F-923C27BBD52F}"/>
          </ac:grpSpMkLst>
        </pc:grpChg>
        <pc:grpChg chg="del">
          <ac:chgData name="Oscar Pitcho" userId="dd187b822f93cc61" providerId="LiveId" clId="{8281A88E-6678-403B-A5B3-8E6035A7EDBE}" dt="2022-03-24T20:22:45.678" v="5304" actId="478"/>
          <ac:grpSpMkLst>
            <pc:docMk/>
            <pc:sldMk cId="4010272704" sldId="340"/>
            <ac:grpSpMk id="27" creationId="{A54A3A82-2D75-48E4-B950-F5C4F7694F18}"/>
          </ac:grpSpMkLst>
        </pc:grpChg>
      </pc:sldChg>
      <pc:sldChg chg="addSp delSp modSp del mod chgLayout">
        <pc:chgData name="Oscar Pitcho" userId="dd187b822f93cc61" providerId="LiveId" clId="{8281A88E-6678-403B-A5B3-8E6035A7EDBE}" dt="2022-03-25T06:32:27.700" v="13474" actId="47"/>
        <pc:sldMkLst>
          <pc:docMk/>
          <pc:sldMk cId="4268741443" sldId="341"/>
        </pc:sldMkLst>
        <pc:spChg chg="mod ord">
          <ac:chgData name="Oscar Pitcho" userId="dd187b822f93cc61" providerId="LiveId" clId="{8281A88E-6678-403B-A5B3-8E6035A7EDBE}" dt="2022-03-25T05:23:46.951" v="11329" actId="700"/>
          <ac:spMkLst>
            <pc:docMk/>
            <pc:sldMk cId="4268741443" sldId="341"/>
            <ac:spMk id="2" creationId="{DC880BC5-51AC-4653-8C1F-33A5B5752C46}"/>
          </ac:spMkLst>
        </pc:spChg>
        <pc:spChg chg="add del mod ord">
          <ac:chgData name="Oscar Pitcho" userId="dd187b822f93cc61" providerId="LiveId" clId="{8281A88E-6678-403B-A5B3-8E6035A7EDBE}" dt="2022-03-25T05:23:50.866" v="11330" actId="478"/>
          <ac:spMkLst>
            <pc:docMk/>
            <pc:sldMk cId="4268741443" sldId="341"/>
            <ac:spMk id="3" creationId="{C5056952-5973-4502-80FF-DD8565272682}"/>
          </ac:spMkLst>
        </pc:spChg>
        <pc:spChg chg="add mod">
          <ac:chgData name="Oscar Pitcho" userId="dd187b822f93cc61" providerId="LiveId" clId="{8281A88E-6678-403B-A5B3-8E6035A7EDBE}" dt="2022-03-25T05:30:23.762" v="11418" actId="20577"/>
          <ac:spMkLst>
            <pc:docMk/>
            <pc:sldMk cId="4268741443" sldId="341"/>
            <ac:spMk id="6" creationId="{3A357F88-8760-44A4-8B88-AF6E0CC785FE}"/>
          </ac:spMkLst>
        </pc:spChg>
        <pc:spChg chg="mod ord">
          <ac:chgData name="Oscar Pitcho" userId="dd187b822f93cc61" providerId="LiveId" clId="{8281A88E-6678-403B-A5B3-8E6035A7EDBE}" dt="2022-03-25T05:23:46.951" v="11329" actId="700"/>
          <ac:spMkLst>
            <pc:docMk/>
            <pc:sldMk cId="4268741443" sldId="341"/>
            <ac:spMk id="7" creationId="{CB960AC8-BE92-4C0B-906C-01E116B457F1}"/>
          </ac:spMkLst>
        </pc:spChg>
        <pc:spChg chg="mod">
          <ac:chgData name="Oscar Pitcho" userId="dd187b822f93cc61" providerId="LiveId" clId="{8281A88E-6678-403B-A5B3-8E6035A7EDBE}" dt="2022-03-25T06:09:55.932" v="12508" actId="21"/>
          <ac:spMkLst>
            <pc:docMk/>
            <pc:sldMk cId="4268741443" sldId="341"/>
            <ac:spMk id="10" creationId="{3BC5D74D-A891-455B-901C-FD4BAB1DFBA8}"/>
          </ac:spMkLst>
        </pc:spChg>
      </pc:sldChg>
      <pc:sldChg chg="addSp delSp modSp del mod">
        <pc:chgData name="Oscar Pitcho" userId="dd187b822f93cc61" providerId="LiveId" clId="{8281A88E-6678-403B-A5B3-8E6035A7EDBE}" dt="2022-03-25T06:47:27.987" v="14326" actId="47"/>
        <pc:sldMkLst>
          <pc:docMk/>
          <pc:sldMk cId="725245432" sldId="342"/>
        </pc:sldMkLst>
        <pc:spChg chg="del mod">
          <ac:chgData name="Oscar Pitcho" userId="dd187b822f93cc61" providerId="LiveId" clId="{8281A88E-6678-403B-A5B3-8E6035A7EDBE}" dt="2022-03-25T06:04:21.446" v="12223"/>
          <ac:spMkLst>
            <pc:docMk/>
            <pc:sldMk cId="725245432" sldId="342"/>
            <ac:spMk id="11" creationId="{AA67329C-A029-4CC7-9D3F-8726C8F41281}"/>
          </ac:spMkLst>
        </pc:spChg>
        <pc:picChg chg="add del mod modCrop">
          <ac:chgData name="Oscar Pitcho" userId="dd187b822f93cc61" providerId="LiveId" clId="{8281A88E-6678-403B-A5B3-8E6035A7EDBE}" dt="2022-03-25T06:18:12.699" v="12777" actId="21"/>
          <ac:picMkLst>
            <pc:docMk/>
            <pc:sldMk cId="725245432" sldId="342"/>
            <ac:picMk id="4" creationId="{74B8CEBA-FBEE-4EB7-8D47-8FB2C2A66C1B}"/>
          </ac:picMkLst>
        </pc:picChg>
        <pc:picChg chg="del mod">
          <ac:chgData name="Oscar Pitcho" userId="dd187b822f93cc61" providerId="LiveId" clId="{8281A88E-6678-403B-A5B3-8E6035A7EDBE}" dt="2022-03-25T06:02:02.839" v="12173" actId="21"/>
          <ac:picMkLst>
            <pc:docMk/>
            <pc:sldMk cId="725245432" sldId="342"/>
            <ac:picMk id="6" creationId="{3F4F0E4E-7ECD-47E4-8A28-98BEE88F1E04}"/>
          </ac:picMkLst>
        </pc:picChg>
        <pc:picChg chg="add del mod modCrop">
          <ac:chgData name="Oscar Pitcho" userId="dd187b822f93cc61" providerId="LiveId" clId="{8281A88E-6678-403B-A5B3-8E6035A7EDBE}" dt="2022-03-25T06:19:30.072" v="12879" actId="21"/>
          <ac:picMkLst>
            <pc:docMk/>
            <pc:sldMk cId="725245432" sldId="342"/>
            <ac:picMk id="8" creationId="{7AEB9B3B-4307-4473-B06F-17F077AC69BE}"/>
          </ac:picMkLst>
        </pc:picChg>
      </pc:sldChg>
      <pc:sldChg chg="addSp delSp modSp new mod">
        <pc:chgData name="Oscar Pitcho" userId="dd187b822f93cc61" providerId="LiveId" clId="{8281A88E-6678-403B-A5B3-8E6035A7EDBE}" dt="2022-03-25T04:41:34.974" v="10513" actId="21"/>
        <pc:sldMkLst>
          <pc:docMk/>
          <pc:sldMk cId="818300222" sldId="342"/>
        </pc:sldMkLst>
        <pc:spChg chg="add del mod">
          <ac:chgData name="Oscar Pitcho" userId="dd187b822f93cc61" providerId="LiveId" clId="{8281A88E-6678-403B-A5B3-8E6035A7EDBE}" dt="2022-03-25T04:38:19.800" v="10402" actId="478"/>
          <ac:spMkLst>
            <pc:docMk/>
            <pc:sldMk cId="818300222" sldId="342"/>
            <ac:spMk id="5" creationId="{2139FB1B-EA60-4D6E-BF7B-2CC89E231652}"/>
          </ac:spMkLst>
        </pc:spChg>
        <pc:spChg chg="add mod ord">
          <ac:chgData name="Oscar Pitcho" userId="dd187b822f93cc61" providerId="LiveId" clId="{8281A88E-6678-403B-A5B3-8E6035A7EDBE}" dt="2022-03-25T04:41:33.146" v="10512" actId="164"/>
          <ac:spMkLst>
            <pc:docMk/>
            <pc:sldMk cId="818300222" sldId="342"/>
            <ac:spMk id="7" creationId="{DE250ADC-547E-4713-B2AA-384176832AEB}"/>
          </ac:spMkLst>
        </pc:spChg>
        <pc:spChg chg="add del mod">
          <ac:chgData name="Oscar Pitcho" userId="dd187b822f93cc61" providerId="LiveId" clId="{8281A88E-6678-403B-A5B3-8E6035A7EDBE}" dt="2022-03-25T04:40:37.838" v="10483" actId="478"/>
          <ac:spMkLst>
            <pc:docMk/>
            <pc:sldMk cId="818300222" sldId="342"/>
            <ac:spMk id="8" creationId="{F489C344-2BDD-47FE-9D46-69C1B9BBFC55}"/>
          </ac:spMkLst>
        </pc:spChg>
        <pc:spChg chg="add mod">
          <ac:chgData name="Oscar Pitcho" userId="dd187b822f93cc61" providerId="LiveId" clId="{8281A88E-6678-403B-A5B3-8E6035A7EDBE}" dt="2022-03-25T04:40:28.362" v="10481" actId="571"/>
          <ac:spMkLst>
            <pc:docMk/>
            <pc:sldMk cId="818300222" sldId="342"/>
            <ac:spMk id="10" creationId="{661B1805-EC6F-441F-AE5D-D810B7922F66}"/>
          </ac:spMkLst>
        </pc:spChg>
        <pc:grpChg chg="add del mod">
          <ac:chgData name="Oscar Pitcho" userId="dd187b822f93cc61" providerId="LiveId" clId="{8281A88E-6678-403B-A5B3-8E6035A7EDBE}" dt="2022-03-25T04:41:34.974" v="10513" actId="21"/>
          <ac:grpSpMkLst>
            <pc:docMk/>
            <pc:sldMk cId="818300222" sldId="342"/>
            <ac:grpSpMk id="11" creationId="{5B836A92-B11A-47B8-A3C5-D0BD0C301860}"/>
          </ac:grpSpMkLst>
        </pc:grpChg>
        <pc:picChg chg="add del mod">
          <ac:chgData name="Oscar Pitcho" userId="dd187b822f93cc61" providerId="LiveId" clId="{8281A88E-6678-403B-A5B3-8E6035A7EDBE}" dt="2022-03-25T04:41:33.146" v="10512" actId="164"/>
          <ac:picMkLst>
            <pc:docMk/>
            <pc:sldMk cId="818300222" sldId="342"/>
            <ac:picMk id="6" creationId="{1B8B9A9D-0299-4EA9-A0FE-3A8472A732BC}"/>
          </ac:picMkLst>
        </pc:picChg>
        <pc:picChg chg="add mod">
          <ac:chgData name="Oscar Pitcho" userId="dd187b822f93cc61" providerId="LiveId" clId="{8281A88E-6678-403B-A5B3-8E6035A7EDBE}" dt="2022-03-25T04:40:28.362" v="10481" actId="571"/>
          <ac:picMkLst>
            <pc:docMk/>
            <pc:sldMk cId="818300222" sldId="342"/>
            <ac:picMk id="9" creationId="{5B5F9ED3-EE57-4C97-8259-E6212B6EA418}"/>
          </ac:picMkLst>
        </pc:picChg>
      </pc:sldChg>
      <pc:sldChg chg="del">
        <pc:chgData name="Oscar Pitcho" userId="dd187b822f93cc61" providerId="LiveId" clId="{8281A88E-6678-403B-A5B3-8E6035A7EDBE}" dt="2022-03-25T05:35:01.939" v="11499" actId="47"/>
        <pc:sldMkLst>
          <pc:docMk/>
          <pc:sldMk cId="818300222" sldId="343"/>
        </pc:sldMkLst>
      </pc:sldChg>
      <pc:sldChg chg="addSp delSp modSp mod">
        <pc:chgData name="Oscar Pitcho" userId="dd187b822f93cc61" providerId="LiveId" clId="{8281A88E-6678-403B-A5B3-8E6035A7EDBE}" dt="2022-03-25T07:31:53.788" v="15021" actId="1076"/>
        <pc:sldMkLst>
          <pc:docMk/>
          <pc:sldMk cId="2315868148" sldId="344"/>
        </pc:sldMkLst>
        <pc:spChg chg="add del mod">
          <ac:chgData name="Oscar Pitcho" userId="dd187b822f93cc61" providerId="LiveId" clId="{8281A88E-6678-403B-A5B3-8E6035A7EDBE}" dt="2022-03-25T07:31:47.707" v="15020" actId="478"/>
          <ac:spMkLst>
            <pc:docMk/>
            <pc:sldMk cId="2315868148" sldId="344"/>
            <ac:spMk id="8" creationId="{6B932963-C9F8-4F6F-9F35-83CCA8C11786}"/>
          </ac:spMkLst>
        </pc:spChg>
        <pc:spChg chg="mod">
          <ac:chgData name="Oscar Pitcho" userId="dd187b822f93cc61" providerId="LiveId" clId="{8281A88E-6678-403B-A5B3-8E6035A7EDBE}" dt="2022-03-25T07:31:53.788" v="15021" actId="1076"/>
          <ac:spMkLst>
            <pc:docMk/>
            <pc:sldMk cId="2315868148" sldId="344"/>
            <ac:spMk id="9" creationId="{3387883A-15FC-4399-9F27-BEC605490869}"/>
          </ac:spMkLst>
        </pc:spChg>
        <pc:spChg chg="add del mod">
          <ac:chgData name="Oscar Pitcho" userId="dd187b822f93cc61" providerId="LiveId" clId="{8281A88E-6678-403B-A5B3-8E6035A7EDBE}" dt="2022-03-25T07:31:42.057" v="15019" actId="1076"/>
          <ac:spMkLst>
            <pc:docMk/>
            <pc:sldMk cId="2315868148" sldId="344"/>
            <ac:spMk id="10" creationId="{FFC56EEC-640E-43DB-8A75-880C8E05FF53}"/>
          </ac:spMkLst>
        </pc:spChg>
      </pc:sldChg>
      <pc:sldChg chg="modSp mod">
        <pc:chgData name="Oscar Pitcho" userId="dd187b822f93cc61" providerId="LiveId" clId="{8281A88E-6678-403B-A5B3-8E6035A7EDBE}" dt="2022-03-25T05:46:23.924" v="11732" actId="20577"/>
        <pc:sldMkLst>
          <pc:docMk/>
          <pc:sldMk cId="562628948" sldId="345"/>
        </pc:sldMkLst>
        <pc:spChg chg="mod">
          <ac:chgData name="Oscar Pitcho" userId="dd187b822f93cc61" providerId="LiveId" clId="{8281A88E-6678-403B-A5B3-8E6035A7EDBE}" dt="2022-03-25T05:46:23.924" v="11732" actId="20577"/>
          <ac:spMkLst>
            <pc:docMk/>
            <pc:sldMk cId="562628948" sldId="345"/>
            <ac:spMk id="8" creationId="{18E334A2-DBDC-47F5-AD62-182096607E7B}"/>
          </ac:spMkLst>
        </pc:spChg>
      </pc:sldChg>
      <pc:sldChg chg="addSp delSp modSp add mod">
        <pc:chgData name="Oscar Pitcho" userId="dd187b822f93cc61" providerId="LiveId" clId="{8281A88E-6678-403B-A5B3-8E6035A7EDBE}" dt="2022-03-25T07:59:41.719" v="16178" actId="1076"/>
        <pc:sldMkLst>
          <pc:docMk/>
          <pc:sldMk cId="2335697196" sldId="346"/>
        </pc:sldMkLst>
        <pc:spChg chg="add del mod">
          <ac:chgData name="Oscar Pitcho" userId="dd187b822f93cc61" providerId="LiveId" clId="{8281A88E-6678-403B-A5B3-8E6035A7EDBE}" dt="2022-03-25T06:01:57.541" v="12170"/>
          <ac:spMkLst>
            <pc:docMk/>
            <pc:sldMk cId="2335697196" sldId="346"/>
            <ac:spMk id="3" creationId="{8E83C6D2-EF1A-4251-B081-525E73208A54}"/>
          </ac:spMkLst>
        </pc:spChg>
        <pc:spChg chg="add mod">
          <ac:chgData name="Oscar Pitcho" userId="dd187b822f93cc61" providerId="LiveId" clId="{8281A88E-6678-403B-A5B3-8E6035A7EDBE}" dt="2022-03-25T06:21:49.801" v="13025" actId="164"/>
          <ac:spMkLst>
            <pc:docMk/>
            <pc:sldMk cId="2335697196" sldId="346"/>
            <ac:spMk id="4" creationId="{1999CA35-18ED-4161-B0B5-94FF4C9085F1}"/>
          </ac:spMkLst>
        </pc:spChg>
        <pc:spChg chg="add mod">
          <ac:chgData name="Oscar Pitcho" userId="dd187b822f93cc61" providerId="LiveId" clId="{8281A88E-6678-403B-A5B3-8E6035A7EDBE}" dt="2022-03-25T06:37:03.826" v="13616" actId="20577"/>
          <ac:spMkLst>
            <pc:docMk/>
            <pc:sldMk cId="2335697196" sldId="346"/>
            <ac:spMk id="5" creationId="{795108EA-BA38-4F12-9019-39985BBB0A19}"/>
          </ac:spMkLst>
        </pc:spChg>
        <pc:spChg chg="del">
          <ac:chgData name="Oscar Pitcho" userId="dd187b822f93cc61" providerId="LiveId" clId="{8281A88E-6678-403B-A5B3-8E6035A7EDBE}" dt="2022-03-25T05:47:32.640" v="11735" actId="478"/>
          <ac:spMkLst>
            <pc:docMk/>
            <pc:sldMk cId="2335697196" sldId="346"/>
            <ac:spMk id="6" creationId="{8D1C3202-1513-47EB-ABEF-5C9298CC876D}"/>
          </ac:spMkLst>
        </pc:spChg>
        <pc:spChg chg="mod">
          <ac:chgData name="Oscar Pitcho" userId="dd187b822f93cc61" providerId="LiveId" clId="{8281A88E-6678-403B-A5B3-8E6035A7EDBE}" dt="2022-03-25T06:09:22.884" v="12499" actId="20577"/>
          <ac:spMkLst>
            <pc:docMk/>
            <pc:sldMk cId="2335697196" sldId="346"/>
            <ac:spMk id="7" creationId="{CB960AC8-BE92-4C0B-906C-01E116B457F1}"/>
          </ac:spMkLst>
        </pc:spChg>
        <pc:spChg chg="add mod">
          <ac:chgData name="Oscar Pitcho" userId="dd187b822f93cc61" providerId="LiveId" clId="{8281A88E-6678-403B-A5B3-8E6035A7EDBE}" dt="2022-03-25T06:23:30.845" v="13119" actId="108"/>
          <ac:spMkLst>
            <pc:docMk/>
            <pc:sldMk cId="2335697196" sldId="346"/>
            <ac:spMk id="8" creationId="{981D8E34-D49A-488D-8E5D-F58C9AA18E47}"/>
          </ac:spMkLst>
        </pc:spChg>
        <pc:spChg chg="add mod">
          <ac:chgData name="Oscar Pitcho" userId="dd187b822f93cc61" providerId="LiveId" clId="{8281A88E-6678-403B-A5B3-8E6035A7EDBE}" dt="2022-03-25T06:22:03.441" v="13027" actId="164"/>
          <ac:spMkLst>
            <pc:docMk/>
            <pc:sldMk cId="2335697196" sldId="346"/>
            <ac:spMk id="9" creationId="{03DA9772-0004-455E-9FB3-A72BDBD6267B}"/>
          </ac:spMkLst>
        </pc:spChg>
        <pc:spChg chg="add del mod">
          <ac:chgData name="Oscar Pitcho" userId="dd187b822f93cc61" providerId="LiveId" clId="{8281A88E-6678-403B-A5B3-8E6035A7EDBE}" dt="2022-03-25T06:30:45.031" v="13440" actId="478"/>
          <ac:spMkLst>
            <pc:docMk/>
            <pc:sldMk cId="2335697196" sldId="346"/>
            <ac:spMk id="10" creationId="{8FD1A547-EE4A-4DAD-A43A-EFD8FE9603D6}"/>
          </ac:spMkLst>
        </pc:spChg>
        <pc:spChg chg="add del mod">
          <ac:chgData name="Oscar Pitcho" userId="dd187b822f93cc61" providerId="LiveId" clId="{8281A88E-6678-403B-A5B3-8E6035A7EDBE}" dt="2022-03-25T05:51:42.214" v="11921" actId="478"/>
          <ac:spMkLst>
            <pc:docMk/>
            <pc:sldMk cId="2335697196" sldId="346"/>
            <ac:spMk id="11" creationId="{CF72F877-6205-4078-A57B-46D2AABECDA1}"/>
          </ac:spMkLst>
        </pc:spChg>
        <pc:spChg chg="add del mod">
          <ac:chgData name="Oscar Pitcho" userId="dd187b822f93cc61" providerId="LiveId" clId="{8281A88E-6678-403B-A5B3-8E6035A7EDBE}" dt="2022-03-25T05:51:42.214" v="11921" actId="478"/>
          <ac:spMkLst>
            <pc:docMk/>
            <pc:sldMk cId="2335697196" sldId="346"/>
            <ac:spMk id="12" creationId="{416DA8E0-11BE-4F28-84D7-B7892E5BCE63}"/>
          </ac:spMkLst>
        </pc:spChg>
        <pc:spChg chg="add mod ord">
          <ac:chgData name="Oscar Pitcho" userId="dd187b822f93cc61" providerId="LiveId" clId="{8281A88E-6678-403B-A5B3-8E6035A7EDBE}" dt="2022-03-25T06:32:10.513" v="13471" actId="2711"/>
          <ac:spMkLst>
            <pc:docMk/>
            <pc:sldMk cId="2335697196" sldId="346"/>
            <ac:spMk id="13" creationId="{E1F2CDF2-9D93-442A-B4AB-F545226955C2}"/>
          </ac:spMkLst>
        </pc:spChg>
        <pc:spChg chg="add mod ord">
          <ac:chgData name="Oscar Pitcho" userId="dd187b822f93cc61" providerId="LiveId" clId="{8281A88E-6678-403B-A5B3-8E6035A7EDBE}" dt="2022-03-25T06:36:20.596" v="13594" actId="113"/>
          <ac:spMkLst>
            <pc:docMk/>
            <pc:sldMk cId="2335697196" sldId="346"/>
            <ac:spMk id="14" creationId="{D5EAD9D9-BA82-47D9-8C33-99E7208268CE}"/>
          </ac:spMkLst>
        </pc:spChg>
        <pc:spChg chg="add del mod">
          <ac:chgData name="Oscar Pitcho" userId="dd187b822f93cc61" providerId="LiveId" clId="{8281A88E-6678-403B-A5B3-8E6035A7EDBE}" dt="2022-03-25T06:00:42.909" v="12156" actId="478"/>
          <ac:spMkLst>
            <pc:docMk/>
            <pc:sldMk cId="2335697196" sldId="346"/>
            <ac:spMk id="16" creationId="{85F4CC04-6A2B-46B2-8267-6B2DC666F26F}"/>
          </ac:spMkLst>
        </pc:spChg>
        <pc:spChg chg="add mod">
          <ac:chgData name="Oscar Pitcho" userId="dd187b822f93cc61" providerId="LiveId" clId="{8281A88E-6678-403B-A5B3-8E6035A7EDBE}" dt="2022-03-25T06:21:49.801" v="13025" actId="164"/>
          <ac:spMkLst>
            <pc:docMk/>
            <pc:sldMk cId="2335697196" sldId="346"/>
            <ac:spMk id="21" creationId="{1484AB88-FF5A-4229-AB30-6D715FF4B107}"/>
          </ac:spMkLst>
        </pc:spChg>
        <pc:spChg chg="add del mod">
          <ac:chgData name="Oscar Pitcho" userId="dd187b822f93cc61" providerId="LiveId" clId="{8281A88E-6678-403B-A5B3-8E6035A7EDBE}" dt="2022-03-25T06:07:54.030" v="12390"/>
          <ac:spMkLst>
            <pc:docMk/>
            <pc:sldMk cId="2335697196" sldId="346"/>
            <ac:spMk id="23" creationId="{A1411D1D-9A5C-41AB-B9F2-ADCE054583DC}"/>
          </ac:spMkLst>
        </pc:spChg>
        <pc:spChg chg="mod">
          <ac:chgData name="Oscar Pitcho" userId="dd187b822f93cc61" providerId="LiveId" clId="{8281A88E-6678-403B-A5B3-8E6035A7EDBE}" dt="2022-03-25T06:21:49.801" v="13025" actId="164"/>
          <ac:spMkLst>
            <pc:docMk/>
            <pc:sldMk cId="2335697196" sldId="346"/>
            <ac:spMk id="25" creationId="{B7472448-301C-42AD-B00A-E8089EEFE3F5}"/>
          </ac:spMkLst>
        </pc:spChg>
        <pc:spChg chg="mod">
          <ac:chgData name="Oscar Pitcho" userId="dd187b822f93cc61" providerId="LiveId" clId="{8281A88E-6678-403B-A5B3-8E6035A7EDBE}" dt="2022-03-25T06:23:56.220" v="13122" actId="14100"/>
          <ac:spMkLst>
            <pc:docMk/>
            <pc:sldMk cId="2335697196" sldId="346"/>
            <ac:spMk id="27" creationId="{EF1C519E-73D0-4205-B85D-928408F411A1}"/>
          </ac:spMkLst>
        </pc:spChg>
        <pc:spChg chg="mod">
          <ac:chgData name="Oscar Pitcho" userId="dd187b822f93cc61" providerId="LiveId" clId="{8281A88E-6678-403B-A5B3-8E6035A7EDBE}" dt="2022-03-25T06:21:49.801" v="13025" actId="164"/>
          <ac:spMkLst>
            <pc:docMk/>
            <pc:sldMk cId="2335697196" sldId="346"/>
            <ac:spMk id="29" creationId="{47924772-C4CB-4B63-A7AA-0C1FB81E613E}"/>
          </ac:spMkLst>
        </pc:spChg>
        <pc:spChg chg="mod">
          <ac:chgData name="Oscar Pitcho" userId="dd187b822f93cc61" providerId="LiveId" clId="{8281A88E-6678-403B-A5B3-8E6035A7EDBE}" dt="2022-03-25T06:21:49.801" v="13025" actId="164"/>
          <ac:spMkLst>
            <pc:docMk/>
            <pc:sldMk cId="2335697196" sldId="346"/>
            <ac:spMk id="30" creationId="{B7AEB638-CDE7-42A8-A779-EEF2B74F7FDC}"/>
          </ac:spMkLst>
        </pc:spChg>
        <pc:spChg chg="mod">
          <ac:chgData name="Oscar Pitcho" userId="dd187b822f93cc61" providerId="LiveId" clId="{8281A88E-6678-403B-A5B3-8E6035A7EDBE}" dt="2022-03-25T06:21:49.801" v="13025" actId="164"/>
          <ac:spMkLst>
            <pc:docMk/>
            <pc:sldMk cId="2335697196" sldId="346"/>
            <ac:spMk id="31" creationId="{4E020B00-DCA5-4369-81FC-B59EB96E2DE9}"/>
          </ac:spMkLst>
        </pc:spChg>
        <pc:spChg chg="mod">
          <ac:chgData name="Oscar Pitcho" userId="dd187b822f93cc61" providerId="LiveId" clId="{8281A88E-6678-403B-A5B3-8E6035A7EDBE}" dt="2022-03-25T06:18:24.740" v="12782"/>
          <ac:spMkLst>
            <pc:docMk/>
            <pc:sldMk cId="2335697196" sldId="346"/>
            <ac:spMk id="36" creationId="{E1F8F8B6-AF42-4250-9C1B-6AB0F5088939}"/>
          </ac:spMkLst>
        </pc:spChg>
        <pc:spChg chg="mod">
          <ac:chgData name="Oscar Pitcho" userId="dd187b822f93cc61" providerId="LiveId" clId="{8281A88E-6678-403B-A5B3-8E6035A7EDBE}" dt="2022-03-25T06:18:24.740" v="12782"/>
          <ac:spMkLst>
            <pc:docMk/>
            <pc:sldMk cId="2335697196" sldId="346"/>
            <ac:spMk id="38" creationId="{E8E0674E-2859-4EEF-A8F0-9F92FF9F59CE}"/>
          </ac:spMkLst>
        </pc:spChg>
        <pc:spChg chg="add mod">
          <ac:chgData name="Oscar Pitcho" userId="dd187b822f93cc61" providerId="LiveId" clId="{8281A88E-6678-403B-A5B3-8E6035A7EDBE}" dt="2022-03-25T06:25:16.703" v="13178" actId="113"/>
          <ac:spMkLst>
            <pc:docMk/>
            <pc:sldMk cId="2335697196" sldId="346"/>
            <ac:spMk id="40" creationId="{CC82DA50-95D7-4341-AA0E-489FCEB10FAC}"/>
          </ac:spMkLst>
        </pc:spChg>
        <pc:spChg chg="add del mod">
          <ac:chgData name="Oscar Pitcho" userId="dd187b822f93cc61" providerId="LiveId" clId="{8281A88E-6678-403B-A5B3-8E6035A7EDBE}" dt="2022-03-25T06:26:33.998" v="13183"/>
          <ac:spMkLst>
            <pc:docMk/>
            <pc:sldMk cId="2335697196" sldId="346"/>
            <ac:spMk id="48" creationId="{86672BB5-0167-40DA-B1AA-0E4FED9E8088}"/>
          </ac:spMkLst>
        </pc:spChg>
        <pc:spChg chg="mod">
          <ac:chgData name="Oscar Pitcho" userId="dd187b822f93cc61" providerId="LiveId" clId="{8281A88E-6678-403B-A5B3-8E6035A7EDBE}" dt="2022-03-25T06:30:42.609" v="13439" actId="20577"/>
          <ac:spMkLst>
            <pc:docMk/>
            <pc:sldMk cId="2335697196" sldId="346"/>
            <ac:spMk id="51" creationId="{923AAECF-B904-476C-8ED7-882612ACE422}"/>
          </ac:spMkLst>
        </pc:spChg>
        <pc:spChg chg="mod">
          <ac:chgData name="Oscar Pitcho" userId="dd187b822f93cc61" providerId="LiveId" clId="{8281A88E-6678-403B-A5B3-8E6035A7EDBE}" dt="2022-03-25T06:27:00.099" v="13223" actId="20577"/>
          <ac:spMkLst>
            <pc:docMk/>
            <pc:sldMk cId="2335697196" sldId="346"/>
            <ac:spMk id="54" creationId="{062BC07D-2A1E-4AF0-B25D-599B197FB929}"/>
          </ac:spMkLst>
        </pc:spChg>
        <pc:spChg chg="mod">
          <ac:chgData name="Oscar Pitcho" userId="dd187b822f93cc61" providerId="LiveId" clId="{8281A88E-6678-403B-A5B3-8E6035A7EDBE}" dt="2022-03-25T06:26:38.883" v="13184"/>
          <ac:spMkLst>
            <pc:docMk/>
            <pc:sldMk cId="2335697196" sldId="346"/>
            <ac:spMk id="55" creationId="{122F7DE3-EB63-4221-82E8-9967782F9194}"/>
          </ac:spMkLst>
        </pc:spChg>
        <pc:spChg chg="mod">
          <ac:chgData name="Oscar Pitcho" userId="dd187b822f93cc61" providerId="LiveId" clId="{8281A88E-6678-403B-A5B3-8E6035A7EDBE}" dt="2022-03-25T06:28:01.857" v="13240" actId="571"/>
          <ac:spMkLst>
            <pc:docMk/>
            <pc:sldMk cId="2335697196" sldId="346"/>
            <ac:spMk id="58" creationId="{E42BD1AB-646B-47F4-8639-C1E0EC68CF5F}"/>
          </ac:spMkLst>
        </pc:spChg>
        <pc:spChg chg="mod">
          <ac:chgData name="Oscar Pitcho" userId="dd187b822f93cc61" providerId="LiveId" clId="{8281A88E-6678-403B-A5B3-8E6035A7EDBE}" dt="2022-03-25T06:28:01.857" v="13240" actId="571"/>
          <ac:spMkLst>
            <pc:docMk/>
            <pc:sldMk cId="2335697196" sldId="346"/>
            <ac:spMk id="61" creationId="{A582C18C-6073-4659-A8A6-195F21D95F39}"/>
          </ac:spMkLst>
        </pc:spChg>
        <pc:spChg chg="mod">
          <ac:chgData name="Oscar Pitcho" userId="dd187b822f93cc61" providerId="LiveId" clId="{8281A88E-6678-403B-A5B3-8E6035A7EDBE}" dt="2022-03-25T06:28:01.857" v="13240" actId="571"/>
          <ac:spMkLst>
            <pc:docMk/>
            <pc:sldMk cId="2335697196" sldId="346"/>
            <ac:spMk id="62" creationId="{A8FDBE61-DE71-41D2-AAE6-1B14C71067D0}"/>
          </ac:spMkLst>
        </pc:spChg>
        <pc:spChg chg="mod">
          <ac:chgData name="Oscar Pitcho" userId="dd187b822f93cc61" providerId="LiveId" clId="{8281A88E-6678-403B-A5B3-8E6035A7EDBE}" dt="2022-03-25T06:28:01.857" v="13240" actId="571"/>
          <ac:spMkLst>
            <pc:docMk/>
            <pc:sldMk cId="2335697196" sldId="346"/>
            <ac:spMk id="66" creationId="{514DCA34-F86E-40D1-949C-625C7E7CE83F}"/>
          </ac:spMkLst>
        </pc:spChg>
        <pc:spChg chg="mod">
          <ac:chgData name="Oscar Pitcho" userId="dd187b822f93cc61" providerId="LiveId" clId="{8281A88E-6678-403B-A5B3-8E6035A7EDBE}" dt="2022-03-25T06:28:01.857" v="13240" actId="571"/>
          <ac:spMkLst>
            <pc:docMk/>
            <pc:sldMk cId="2335697196" sldId="346"/>
            <ac:spMk id="69" creationId="{9057FE59-EA7D-4CB8-9571-27A4F33DF5F4}"/>
          </ac:spMkLst>
        </pc:spChg>
        <pc:spChg chg="mod">
          <ac:chgData name="Oscar Pitcho" userId="dd187b822f93cc61" providerId="LiveId" clId="{8281A88E-6678-403B-A5B3-8E6035A7EDBE}" dt="2022-03-25T06:28:01.857" v="13240" actId="571"/>
          <ac:spMkLst>
            <pc:docMk/>
            <pc:sldMk cId="2335697196" sldId="346"/>
            <ac:spMk id="70" creationId="{13B30225-86E4-427D-B2AB-7D4EFD7100BB}"/>
          </ac:spMkLst>
        </pc:spChg>
        <pc:spChg chg="add del mod">
          <ac:chgData name="Oscar Pitcho" userId="dd187b822f93cc61" providerId="LiveId" clId="{8281A88E-6678-403B-A5B3-8E6035A7EDBE}" dt="2022-03-25T07:58:17.457" v="16106" actId="478"/>
          <ac:spMkLst>
            <pc:docMk/>
            <pc:sldMk cId="2335697196" sldId="346"/>
            <ac:spMk id="72" creationId="{7EC4FE6B-5DAE-48C7-9E53-FE4F312B8617}"/>
          </ac:spMkLst>
        </pc:spChg>
        <pc:spChg chg="add mod">
          <ac:chgData name="Oscar Pitcho" userId="dd187b822f93cc61" providerId="LiveId" clId="{8281A88E-6678-403B-A5B3-8E6035A7EDBE}" dt="2022-03-25T07:59:41.719" v="16178" actId="1076"/>
          <ac:spMkLst>
            <pc:docMk/>
            <pc:sldMk cId="2335697196" sldId="346"/>
            <ac:spMk id="73" creationId="{366CCB52-1212-47C4-9061-969D6ABAABF1}"/>
          </ac:spMkLst>
        </pc:spChg>
        <pc:grpChg chg="add mod">
          <ac:chgData name="Oscar Pitcho" userId="dd187b822f93cc61" providerId="LiveId" clId="{8281A88E-6678-403B-A5B3-8E6035A7EDBE}" dt="2022-03-25T06:21:49.801" v="13025" actId="164"/>
          <ac:grpSpMkLst>
            <pc:docMk/>
            <pc:sldMk cId="2335697196" sldId="346"/>
            <ac:grpSpMk id="22" creationId="{3D0AEAF1-37E4-4AA3-9BAF-DBE990816E73}"/>
          </ac:grpSpMkLst>
        </pc:grpChg>
        <pc:grpChg chg="add mod">
          <ac:chgData name="Oscar Pitcho" userId="dd187b822f93cc61" providerId="LiveId" clId="{8281A88E-6678-403B-A5B3-8E6035A7EDBE}" dt="2022-03-25T06:21:49.801" v="13025" actId="164"/>
          <ac:grpSpMkLst>
            <pc:docMk/>
            <pc:sldMk cId="2335697196" sldId="346"/>
            <ac:grpSpMk id="24" creationId="{9438C74D-5E2D-41CB-A6A4-165C42651464}"/>
          </ac:grpSpMkLst>
        </pc:grpChg>
        <pc:grpChg chg="add mod">
          <ac:chgData name="Oscar Pitcho" userId="dd187b822f93cc61" providerId="LiveId" clId="{8281A88E-6678-403B-A5B3-8E6035A7EDBE}" dt="2022-03-25T06:21:49.801" v="13025" actId="164"/>
          <ac:grpSpMkLst>
            <pc:docMk/>
            <pc:sldMk cId="2335697196" sldId="346"/>
            <ac:grpSpMk id="28" creationId="{9CEED73C-F67D-43DD-BC39-812B4F93EFE9}"/>
          </ac:grpSpMkLst>
        </pc:grpChg>
        <pc:grpChg chg="add mod">
          <ac:chgData name="Oscar Pitcho" userId="dd187b822f93cc61" providerId="LiveId" clId="{8281A88E-6678-403B-A5B3-8E6035A7EDBE}" dt="2022-03-25T06:21:54.347" v="13026" actId="164"/>
          <ac:grpSpMkLst>
            <pc:docMk/>
            <pc:sldMk cId="2335697196" sldId="346"/>
            <ac:grpSpMk id="32" creationId="{964F0B11-4251-4743-BE55-04315455D468}"/>
          </ac:grpSpMkLst>
        </pc:grpChg>
        <pc:grpChg chg="add mod">
          <ac:chgData name="Oscar Pitcho" userId="dd187b822f93cc61" providerId="LiveId" clId="{8281A88E-6678-403B-A5B3-8E6035A7EDBE}" dt="2022-03-25T06:22:03.441" v="13027" actId="164"/>
          <ac:grpSpMkLst>
            <pc:docMk/>
            <pc:sldMk cId="2335697196" sldId="346"/>
            <ac:grpSpMk id="35" creationId="{B56A11C0-F761-4DFE-8B69-A6532780A51E}"/>
          </ac:grpSpMkLst>
        </pc:grpChg>
        <pc:grpChg chg="add mod">
          <ac:chgData name="Oscar Pitcho" userId="dd187b822f93cc61" providerId="LiveId" clId="{8281A88E-6678-403B-A5B3-8E6035A7EDBE}" dt="2022-03-25T06:24:33.570" v="13126" actId="164"/>
          <ac:grpSpMkLst>
            <pc:docMk/>
            <pc:sldMk cId="2335697196" sldId="346"/>
            <ac:grpSpMk id="41" creationId="{24147F24-D534-416C-95C4-09275487692C}"/>
          </ac:grpSpMkLst>
        </pc:grpChg>
        <pc:grpChg chg="add mod">
          <ac:chgData name="Oscar Pitcho" userId="dd187b822f93cc61" providerId="LiveId" clId="{8281A88E-6678-403B-A5B3-8E6035A7EDBE}" dt="2022-03-25T06:21:49.801" v="13025" actId="164"/>
          <ac:grpSpMkLst>
            <pc:docMk/>
            <pc:sldMk cId="2335697196" sldId="346"/>
            <ac:grpSpMk id="42" creationId="{F4A6A1E8-148A-4B94-86B9-A7EEA5471F2A}"/>
          </ac:grpSpMkLst>
        </pc:grpChg>
        <pc:grpChg chg="add mod">
          <ac:chgData name="Oscar Pitcho" userId="dd187b822f93cc61" providerId="LiveId" clId="{8281A88E-6678-403B-A5B3-8E6035A7EDBE}" dt="2022-03-25T06:28:44.947" v="13246" actId="554"/>
          <ac:grpSpMkLst>
            <pc:docMk/>
            <pc:sldMk cId="2335697196" sldId="346"/>
            <ac:grpSpMk id="43" creationId="{644A50EA-D87A-47CB-B349-56DCF9889CA2}"/>
          </ac:grpSpMkLst>
        </pc:grpChg>
        <pc:grpChg chg="add mod">
          <ac:chgData name="Oscar Pitcho" userId="dd187b822f93cc61" providerId="LiveId" clId="{8281A88E-6678-403B-A5B3-8E6035A7EDBE}" dt="2022-03-25T06:28:37.836" v="13245" actId="554"/>
          <ac:grpSpMkLst>
            <pc:docMk/>
            <pc:sldMk cId="2335697196" sldId="346"/>
            <ac:grpSpMk id="44" creationId="{14F23434-CFD5-458F-A9FD-3D5BF0A467DA}"/>
          </ac:grpSpMkLst>
        </pc:grpChg>
        <pc:grpChg chg="add mod">
          <ac:chgData name="Oscar Pitcho" userId="dd187b822f93cc61" providerId="LiveId" clId="{8281A88E-6678-403B-A5B3-8E6035A7EDBE}" dt="2022-03-25T06:31:24.623" v="13464" actId="1037"/>
          <ac:grpSpMkLst>
            <pc:docMk/>
            <pc:sldMk cId="2335697196" sldId="346"/>
            <ac:grpSpMk id="45" creationId="{CEC10BB7-7E88-48FE-A88A-738A93D977FD}"/>
          </ac:grpSpMkLst>
        </pc:grpChg>
        <pc:grpChg chg="add mod">
          <ac:chgData name="Oscar Pitcho" userId="dd187b822f93cc61" providerId="LiveId" clId="{8281A88E-6678-403B-A5B3-8E6035A7EDBE}" dt="2022-03-25T06:31:17.540" v="13446" actId="164"/>
          <ac:grpSpMkLst>
            <pc:docMk/>
            <pc:sldMk cId="2335697196" sldId="346"/>
            <ac:grpSpMk id="49" creationId="{B45A06D2-458A-487F-B234-F3CD1742C241}"/>
          </ac:grpSpMkLst>
        </pc:grpChg>
        <pc:grpChg chg="del mod">
          <ac:chgData name="Oscar Pitcho" userId="dd187b822f93cc61" providerId="LiveId" clId="{8281A88E-6678-403B-A5B3-8E6035A7EDBE}" dt="2022-03-25T06:28:58.670" v="13252" actId="478"/>
          <ac:grpSpMkLst>
            <pc:docMk/>
            <pc:sldMk cId="2335697196" sldId="346"/>
            <ac:grpSpMk id="50" creationId="{D97B46E5-BCB0-4960-9D7B-CAB52DA2C7D3}"/>
          </ac:grpSpMkLst>
        </pc:grpChg>
        <pc:grpChg chg="mod">
          <ac:chgData name="Oscar Pitcho" userId="dd187b822f93cc61" providerId="LiveId" clId="{8281A88E-6678-403B-A5B3-8E6035A7EDBE}" dt="2022-03-25T06:26:38.883" v="13184"/>
          <ac:grpSpMkLst>
            <pc:docMk/>
            <pc:sldMk cId="2335697196" sldId="346"/>
            <ac:grpSpMk id="52" creationId="{CCF9DBDC-6672-4DAB-8BED-4E8368B58704}"/>
          </ac:grpSpMkLst>
        </pc:grpChg>
        <pc:grpChg chg="add mod">
          <ac:chgData name="Oscar Pitcho" userId="dd187b822f93cc61" providerId="LiveId" clId="{8281A88E-6678-403B-A5B3-8E6035A7EDBE}" dt="2022-03-25T06:28:01.857" v="13240" actId="571"/>
          <ac:grpSpMkLst>
            <pc:docMk/>
            <pc:sldMk cId="2335697196" sldId="346"/>
            <ac:grpSpMk id="56" creationId="{462BF71A-08C7-48F0-A67B-C795CA30C08E}"/>
          </ac:grpSpMkLst>
        </pc:grpChg>
        <pc:grpChg chg="mod">
          <ac:chgData name="Oscar Pitcho" userId="dd187b822f93cc61" providerId="LiveId" clId="{8281A88E-6678-403B-A5B3-8E6035A7EDBE}" dt="2022-03-25T06:28:01.857" v="13240" actId="571"/>
          <ac:grpSpMkLst>
            <pc:docMk/>
            <pc:sldMk cId="2335697196" sldId="346"/>
            <ac:grpSpMk id="57" creationId="{DB25486D-7C9B-41E2-81DB-BCA5B070A682}"/>
          </ac:grpSpMkLst>
        </pc:grpChg>
        <pc:grpChg chg="mod">
          <ac:chgData name="Oscar Pitcho" userId="dd187b822f93cc61" providerId="LiveId" clId="{8281A88E-6678-403B-A5B3-8E6035A7EDBE}" dt="2022-03-25T06:28:01.857" v="13240" actId="571"/>
          <ac:grpSpMkLst>
            <pc:docMk/>
            <pc:sldMk cId="2335697196" sldId="346"/>
            <ac:grpSpMk id="59" creationId="{9982DD01-DC63-4513-92C9-34DDE198CF5A}"/>
          </ac:grpSpMkLst>
        </pc:grpChg>
        <pc:grpChg chg="add mod">
          <ac:chgData name="Oscar Pitcho" userId="dd187b822f93cc61" providerId="LiveId" clId="{8281A88E-6678-403B-A5B3-8E6035A7EDBE}" dt="2022-03-25T06:28:01.857" v="13240" actId="571"/>
          <ac:grpSpMkLst>
            <pc:docMk/>
            <pc:sldMk cId="2335697196" sldId="346"/>
            <ac:grpSpMk id="64" creationId="{6342459B-E1FD-4F56-98E1-37B3030B8989}"/>
          </ac:grpSpMkLst>
        </pc:grpChg>
        <pc:grpChg chg="mod">
          <ac:chgData name="Oscar Pitcho" userId="dd187b822f93cc61" providerId="LiveId" clId="{8281A88E-6678-403B-A5B3-8E6035A7EDBE}" dt="2022-03-25T06:28:01.857" v="13240" actId="571"/>
          <ac:grpSpMkLst>
            <pc:docMk/>
            <pc:sldMk cId="2335697196" sldId="346"/>
            <ac:grpSpMk id="65" creationId="{27682D13-B9FA-44BC-A4A9-B2CF330C1EBE}"/>
          </ac:grpSpMkLst>
        </pc:grpChg>
        <pc:grpChg chg="mod">
          <ac:chgData name="Oscar Pitcho" userId="dd187b822f93cc61" providerId="LiveId" clId="{8281A88E-6678-403B-A5B3-8E6035A7EDBE}" dt="2022-03-25T06:28:01.857" v="13240" actId="571"/>
          <ac:grpSpMkLst>
            <pc:docMk/>
            <pc:sldMk cId="2335697196" sldId="346"/>
            <ac:grpSpMk id="67" creationId="{EB694295-D49F-4173-A1BC-6F78A1553D93}"/>
          </ac:grpSpMkLst>
        </pc:grpChg>
        <pc:grpChg chg="add mod">
          <ac:chgData name="Oscar Pitcho" userId="dd187b822f93cc61" providerId="LiveId" clId="{8281A88E-6678-403B-A5B3-8E6035A7EDBE}" dt="2022-03-25T06:31:24.623" v="13464" actId="1037"/>
          <ac:grpSpMkLst>
            <pc:docMk/>
            <pc:sldMk cId="2335697196" sldId="346"/>
            <ac:grpSpMk id="71" creationId="{C5E477AA-71F6-4EF5-BBD4-A36A026C4A97}"/>
          </ac:grpSpMkLst>
        </pc:grpChg>
        <pc:picChg chg="add del mod">
          <ac:chgData name="Oscar Pitcho" userId="dd187b822f93cc61" providerId="LiveId" clId="{8281A88E-6678-403B-A5B3-8E6035A7EDBE}" dt="2022-03-25T06:27:37.883" v="13230" actId="478"/>
          <ac:picMkLst>
            <pc:docMk/>
            <pc:sldMk cId="2335697196" sldId="346"/>
            <ac:picMk id="15" creationId="{DFFB6B15-44F9-4AE3-B436-BB7C2F3A325E}"/>
          </ac:picMkLst>
        </pc:picChg>
        <pc:picChg chg="add del mod">
          <ac:chgData name="Oscar Pitcho" userId="dd187b822f93cc61" providerId="LiveId" clId="{8281A88E-6678-403B-A5B3-8E6035A7EDBE}" dt="2022-03-25T06:03:52.424" v="12215" actId="478"/>
          <ac:picMkLst>
            <pc:docMk/>
            <pc:sldMk cId="2335697196" sldId="346"/>
            <ac:picMk id="17" creationId="{22521664-922F-4827-BD39-5641A72FCC95}"/>
          </ac:picMkLst>
        </pc:picChg>
        <pc:picChg chg="add del mod modCrop">
          <ac:chgData name="Oscar Pitcho" userId="dd187b822f93cc61" providerId="LiveId" clId="{8281A88E-6678-403B-A5B3-8E6035A7EDBE}" dt="2022-03-25T06:08:25.373" v="12414" actId="478"/>
          <ac:picMkLst>
            <pc:docMk/>
            <pc:sldMk cId="2335697196" sldId="346"/>
            <ac:picMk id="19" creationId="{B44538B5-D8AC-4813-BEC0-A530225C0229}"/>
          </ac:picMkLst>
        </pc:picChg>
        <pc:picChg chg="add del mod">
          <ac:chgData name="Oscar Pitcho" userId="dd187b822f93cc61" providerId="LiveId" clId="{8281A88E-6678-403B-A5B3-8E6035A7EDBE}" dt="2022-03-25T06:04:19.093" v="12220"/>
          <ac:picMkLst>
            <pc:docMk/>
            <pc:sldMk cId="2335697196" sldId="346"/>
            <ac:picMk id="20" creationId="{5EFDFAF0-211C-49FB-AC8B-F529F8626020}"/>
          </ac:picMkLst>
        </pc:picChg>
        <pc:picChg chg="del mod">
          <ac:chgData name="Oscar Pitcho" userId="dd187b822f93cc61" providerId="LiveId" clId="{8281A88E-6678-403B-A5B3-8E6035A7EDBE}" dt="2022-03-25T06:19:36.013" v="12882" actId="478"/>
          <ac:picMkLst>
            <pc:docMk/>
            <pc:sldMk cId="2335697196" sldId="346"/>
            <ac:picMk id="26" creationId="{31FECDEF-0384-4C6C-81AD-0EB9E0267A6F}"/>
          </ac:picMkLst>
        </pc:picChg>
        <pc:picChg chg="add del mod">
          <ac:chgData name="Oscar Pitcho" userId="dd187b822f93cc61" providerId="LiveId" clId="{8281A88E-6678-403B-A5B3-8E6035A7EDBE}" dt="2022-03-25T06:18:16.605" v="12779"/>
          <ac:picMkLst>
            <pc:docMk/>
            <pc:sldMk cId="2335697196" sldId="346"/>
            <ac:picMk id="33" creationId="{2B45CB9E-AFCF-4896-BC0F-59DBE75D9764}"/>
          </ac:picMkLst>
        </pc:picChg>
        <pc:picChg chg="add del mod">
          <ac:chgData name="Oscar Pitcho" userId="dd187b822f93cc61" providerId="LiveId" clId="{8281A88E-6678-403B-A5B3-8E6035A7EDBE}" dt="2022-03-25T06:18:21.265" v="12781"/>
          <ac:picMkLst>
            <pc:docMk/>
            <pc:sldMk cId="2335697196" sldId="346"/>
            <ac:picMk id="34" creationId="{6296515B-2BEC-4943-ABAC-5DE3CD22E231}"/>
          </ac:picMkLst>
        </pc:picChg>
        <pc:picChg chg="mod">
          <ac:chgData name="Oscar Pitcho" userId="dd187b822f93cc61" providerId="LiveId" clId="{8281A88E-6678-403B-A5B3-8E6035A7EDBE}" dt="2022-03-25T06:18:24.740" v="12782"/>
          <ac:picMkLst>
            <pc:docMk/>
            <pc:sldMk cId="2335697196" sldId="346"/>
            <ac:picMk id="37" creationId="{0AD9AA16-27E0-4BEC-95F7-1394957054FC}"/>
          </ac:picMkLst>
        </pc:picChg>
        <pc:picChg chg="add mod">
          <ac:chgData name="Oscar Pitcho" userId="dd187b822f93cc61" providerId="LiveId" clId="{8281A88E-6678-403B-A5B3-8E6035A7EDBE}" dt="2022-03-25T06:23:44.721" v="13121" actId="108"/>
          <ac:picMkLst>
            <pc:docMk/>
            <pc:sldMk cId="2335697196" sldId="346"/>
            <ac:picMk id="39" creationId="{2B2BC89A-52B9-4145-B3F4-1236DB473719}"/>
          </ac:picMkLst>
        </pc:picChg>
        <pc:picChg chg="add mod">
          <ac:chgData name="Oscar Pitcho" userId="dd187b822f93cc61" providerId="LiveId" clId="{8281A88E-6678-403B-A5B3-8E6035A7EDBE}" dt="2022-03-25T06:31:17.540" v="13446" actId="164"/>
          <ac:picMkLst>
            <pc:docMk/>
            <pc:sldMk cId="2335697196" sldId="346"/>
            <ac:picMk id="47" creationId="{1E514DAF-EBB4-484D-87A4-2BA3384FFFE8}"/>
          </ac:picMkLst>
        </pc:picChg>
        <pc:picChg chg="del mod">
          <ac:chgData name="Oscar Pitcho" userId="dd187b822f93cc61" providerId="LiveId" clId="{8281A88E-6678-403B-A5B3-8E6035A7EDBE}" dt="2022-03-25T06:28:58.670" v="13252" actId="478"/>
          <ac:picMkLst>
            <pc:docMk/>
            <pc:sldMk cId="2335697196" sldId="346"/>
            <ac:picMk id="53" creationId="{534A3290-44B7-4D9A-AD1B-DE807CF567C7}"/>
          </ac:picMkLst>
        </pc:picChg>
        <pc:picChg chg="mod">
          <ac:chgData name="Oscar Pitcho" userId="dd187b822f93cc61" providerId="LiveId" clId="{8281A88E-6678-403B-A5B3-8E6035A7EDBE}" dt="2022-03-25T06:28:01.857" v="13240" actId="571"/>
          <ac:picMkLst>
            <pc:docMk/>
            <pc:sldMk cId="2335697196" sldId="346"/>
            <ac:picMk id="60" creationId="{C4594924-C426-4AA6-9CE3-D965C89E197B}"/>
          </ac:picMkLst>
        </pc:picChg>
        <pc:picChg chg="add mod">
          <ac:chgData name="Oscar Pitcho" userId="dd187b822f93cc61" providerId="LiveId" clId="{8281A88E-6678-403B-A5B3-8E6035A7EDBE}" dt="2022-03-25T06:28:01.857" v="13240" actId="571"/>
          <ac:picMkLst>
            <pc:docMk/>
            <pc:sldMk cId="2335697196" sldId="346"/>
            <ac:picMk id="63" creationId="{73E644DF-3C51-44A7-A631-A3B2395497F3}"/>
          </ac:picMkLst>
        </pc:picChg>
        <pc:picChg chg="mod">
          <ac:chgData name="Oscar Pitcho" userId="dd187b822f93cc61" providerId="LiveId" clId="{8281A88E-6678-403B-A5B3-8E6035A7EDBE}" dt="2022-03-25T06:28:01.857" v="13240" actId="571"/>
          <ac:picMkLst>
            <pc:docMk/>
            <pc:sldMk cId="2335697196" sldId="346"/>
            <ac:picMk id="68" creationId="{52EAFB68-7F98-47D2-A266-769BB5C5952B}"/>
          </ac:picMkLst>
        </pc:picChg>
      </pc:sldChg>
      <pc:sldChg chg="delSp modSp mod">
        <pc:chgData name="Oscar Pitcho" userId="dd187b822f93cc61" providerId="LiveId" clId="{8281A88E-6678-403B-A5B3-8E6035A7EDBE}" dt="2022-03-25T07:05:00.254" v="14464" actId="21"/>
        <pc:sldMkLst>
          <pc:docMk/>
          <pc:sldMk cId="1742596140" sldId="347"/>
        </pc:sldMkLst>
        <pc:spChg chg="mod">
          <ac:chgData name="Oscar Pitcho" userId="dd187b822f93cc61" providerId="LiveId" clId="{8281A88E-6678-403B-A5B3-8E6035A7EDBE}" dt="2022-03-25T07:03:26.414" v="14463" actId="20577"/>
          <ac:spMkLst>
            <pc:docMk/>
            <pc:sldMk cId="1742596140" sldId="347"/>
            <ac:spMk id="4" creationId="{0A07BEF8-BBE4-4E29-B52E-C7D72BED7473}"/>
          </ac:spMkLst>
        </pc:spChg>
        <pc:spChg chg="del">
          <ac:chgData name="Oscar Pitcho" userId="dd187b822f93cc61" providerId="LiveId" clId="{8281A88E-6678-403B-A5B3-8E6035A7EDBE}" dt="2022-03-25T07:05:00.254" v="14464" actId="21"/>
          <ac:spMkLst>
            <pc:docMk/>
            <pc:sldMk cId="1742596140" sldId="347"/>
            <ac:spMk id="7" creationId="{624752A9-050B-4D08-980B-70993202BAE9}"/>
          </ac:spMkLst>
        </pc:spChg>
      </pc:sldChg>
      <pc:sldChg chg="addSp delSp modSp mod">
        <pc:chgData name="Oscar Pitcho" userId="dd187b822f93cc61" providerId="LiveId" clId="{8281A88E-6678-403B-A5B3-8E6035A7EDBE}" dt="2022-03-25T07:33:36.926" v="15038" actId="2711"/>
        <pc:sldMkLst>
          <pc:docMk/>
          <pc:sldMk cId="1751886018" sldId="348"/>
        </pc:sldMkLst>
        <pc:spChg chg="mod">
          <ac:chgData name="Oscar Pitcho" userId="dd187b822f93cc61" providerId="LiveId" clId="{8281A88E-6678-403B-A5B3-8E6035A7EDBE}" dt="2022-03-25T07:33:36.926" v="15038" actId="2711"/>
          <ac:spMkLst>
            <pc:docMk/>
            <pc:sldMk cId="1751886018" sldId="348"/>
            <ac:spMk id="4" creationId="{851E58D9-A510-474F-AEEA-CE77E997CAA6}"/>
          </ac:spMkLst>
        </pc:spChg>
        <pc:spChg chg="add del mod">
          <ac:chgData name="Oscar Pitcho" userId="dd187b822f93cc61" providerId="LiveId" clId="{8281A88E-6678-403B-A5B3-8E6035A7EDBE}" dt="2022-03-25T07:33:36.574" v="15037" actId="1076"/>
          <ac:spMkLst>
            <pc:docMk/>
            <pc:sldMk cId="1751886018" sldId="348"/>
            <ac:spMk id="10" creationId="{C7B619E9-7211-41C7-B6BB-AD12D8555703}"/>
          </ac:spMkLst>
        </pc:spChg>
        <pc:spChg chg="mod">
          <ac:chgData name="Oscar Pitcho" userId="dd187b822f93cc61" providerId="LiveId" clId="{8281A88E-6678-403B-A5B3-8E6035A7EDBE}" dt="2022-03-25T07:25:47.635" v="14770" actId="20577"/>
          <ac:spMkLst>
            <pc:docMk/>
            <pc:sldMk cId="1751886018" sldId="348"/>
            <ac:spMk id="11" creationId="{99BAC9CE-9139-4076-9A63-A5212BCEE3D4}"/>
          </ac:spMkLst>
        </pc:spChg>
      </pc:sldChg>
      <pc:sldMasterChg chg="addSldLayout delSldLayout modSldLayout">
        <pc:chgData name="Oscar Pitcho" userId="dd187b822f93cc61" providerId="LiveId" clId="{8281A88E-6678-403B-A5B3-8E6035A7EDBE}" dt="2022-03-25T07:33:59.892" v="15040" actId="47"/>
        <pc:sldMasterMkLst>
          <pc:docMk/>
          <pc:sldMasterMk cId="0" sldId="2147483683"/>
        </pc:sldMasterMkLst>
        <pc:sldLayoutChg chg="addSp delSp modSp mod">
          <pc:chgData name="Oscar Pitcho" userId="dd187b822f93cc61" providerId="LiveId" clId="{8281A88E-6678-403B-A5B3-8E6035A7EDBE}" dt="2022-03-24T20:52:32.840" v="6620" actId="478"/>
          <pc:sldLayoutMkLst>
            <pc:docMk/>
            <pc:sldMasterMk cId="0" sldId="2147483683"/>
            <pc:sldLayoutMk cId="0" sldId="2147483648"/>
          </pc:sldLayoutMkLst>
          <pc:spChg chg="mod">
            <ac:chgData name="Oscar Pitcho" userId="dd187b822f93cc61" providerId="LiveId" clId="{8281A88E-6678-403B-A5B3-8E6035A7EDBE}" dt="2022-03-24T17:46:35.894" v="987" actId="403"/>
            <ac:spMkLst>
              <pc:docMk/>
              <pc:sldMasterMk cId="0" sldId="2147483683"/>
              <pc:sldLayoutMk cId="0" sldId="2147483648"/>
              <ac:spMk id="9" creationId="{00000000-0000-0000-0000-000000000000}"/>
            </ac:spMkLst>
          </pc:spChg>
          <pc:spChg chg="mod">
            <ac:chgData name="Oscar Pitcho" userId="dd187b822f93cc61" providerId="LiveId" clId="{8281A88E-6678-403B-A5B3-8E6035A7EDBE}" dt="2022-03-24T17:46:45.803" v="989" actId="2711"/>
            <ac:spMkLst>
              <pc:docMk/>
              <pc:sldMasterMk cId="0" sldId="2147483683"/>
              <pc:sldLayoutMk cId="0" sldId="2147483648"/>
              <ac:spMk id="10" creationId="{00000000-0000-0000-0000-000000000000}"/>
            </ac:spMkLst>
          </pc:spChg>
          <pc:spChg chg="mod">
            <ac:chgData name="Oscar Pitcho" userId="dd187b822f93cc61" providerId="LiveId" clId="{8281A88E-6678-403B-A5B3-8E6035A7EDBE}" dt="2022-03-24T20:51:14.725" v="6606" actId="207"/>
            <ac:spMkLst>
              <pc:docMk/>
              <pc:sldMasterMk cId="0" sldId="2147483683"/>
              <pc:sldLayoutMk cId="0" sldId="2147483648"/>
              <ac:spMk id="13" creationId="{00000000-0000-0000-0000-000000000000}"/>
            </ac:spMkLst>
          </pc:spChg>
          <pc:spChg chg="mod">
            <ac:chgData name="Oscar Pitcho" userId="dd187b822f93cc61" providerId="LiveId" clId="{8281A88E-6678-403B-A5B3-8E6035A7EDBE}" dt="2022-03-24T20:51:14.277" v="6605" actId="207"/>
            <ac:spMkLst>
              <pc:docMk/>
              <pc:sldMasterMk cId="0" sldId="2147483683"/>
              <pc:sldLayoutMk cId="0" sldId="2147483648"/>
              <ac:spMk id="15" creationId="{00000000-0000-0000-0000-000000000000}"/>
            </ac:spMkLst>
          </pc:spChg>
          <pc:spChg chg="mod">
            <ac:chgData name="Oscar Pitcho" userId="dd187b822f93cc61" providerId="LiveId" clId="{8281A88E-6678-403B-A5B3-8E6035A7EDBE}" dt="2022-03-24T20:51:15.206" v="6608" actId="207"/>
            <ac:spMkLst>
              <pc:docMk/>
              <pc:sldMasterMk cId="0" sldId="2147483683"/>
              <pc:sldLayoutMk cId="0" sldId="2147483648"/>
              <ac:spMk id="16" creationId="{00000000-0000-0000-0000-000000000000}"/>
            </ac:spMkLst>
          </pc:spChg>
          <pc:spChg chg="mod">
            <ac:chgData name="Oscar Pitcho" userId="dd187b822f93cc61" providerId="LiveId" clId="{8281A88E-6678-403B-A5B3-8E6035A7EDBE}" dt="2022-03-24T20:51:14.963" v="6607" actId="108"/>
            <ac:spMkLst>
              <pc:docMk/>
              <pc:sldMasterMk cId="0" sldId="2147483683"/>
              <pc:sldLayoutMk cId="0" sldId="2147483648"/>
              <ac:spMk id="17" creationId="{00000000-0000-0000-0000-000000000000}"/>
            </ac:spMkLst>
          </pc:spChg>
          <pc:spChg chg="mod">
            <ac:chgData name="Oscar Pitcho" userId="dd187b822f93cc61" providerId="LiveId" clId="{8281A88E-6678-403B-A5B3-8E6035A7EDBE}" dt="2022-03-24T20:51:13.923" v="6604" actId="207"/>
            <ac:spMkLst>
              <pc:docMk/>
              <pc:sldMasterMk cId="0" sldId="2147483683"/>
              <pc:sldLayoutMk cId="0" sldId="2147483648"/>
              <ac:spMk id="19" creationId="{00000000-0000-0000-0000-000000000000}"/>
            </ac:spMkLst>
          </pc:spChg>
          <pc:spChg chg="add del">
            <ac:chgData name="Oscar Pitcho" userId="dd187b822f93cc61" providerId="LiveId" clId="{8281A88E-6678-403B-A5B3-8E6035A7EDBE}" dt="2022-03-24T20:48:40.098" v="6586" actId="478"/>
            <ac:spMkLst>
              <pc:docMk/>
              <pc:sldMasterMk cId="0" sldId="2147483683"/>
              <pc:sldLayoutMk cId="0" sldId="2147483648"/>
              <ac:spMk id="20" creationId="{00000000-0000-0000-0000-000000000000}"/>
            </ac:spMkLst>
          </pc:spChg>
          <pc:grpChg chg="mod">
            <ac:chgData name="Oscar Pitcho" userId="dd187b822f93cc61" providerId="LiveId" clId="{8281A88E-6678-403B-A5B3-8E6035A7EDBE}" dt="2022-03-24T20:48:34.132" v="6583" actId="1076"/>
            <ac:grpSpMkLst>
              <pc:docMk/>
              <pc:sldMasterMk cId="0" sldId="2147483683"/>
              <pc:sldLayoutMk cId="0" sldId="2147483648"/>
              <ac:grpSpMk id="12" creationId="{00000000-0000-0000-0000-000000000000}"/>
            </ac:grpSpMkLst>
          </pc:grpChg>
          <pc:picChg chg="add del">
            <ac:chgData name="Oscar Pitcho" userId="dd187b822f93cc61" providerId="LiveId" clId="{8281A88E-6678-403B-A5B3-8E6035A7EDBE}" dt="2022-03-24T20:52:32.840" v="6620" actId="478"/>
            <ac:picMkLst>
              <pc:docMk/>
              <pc:sldMasterMk cId="0" sldId="2147483683"/>
              <pc:sldLayoutMk cId="0" sldId="2147483648"/>
              <ac:picMk id="21" creationId="{00000000-0000-0000-0000-000000000000}"/>
            </ac:picMkLst>
          </pc:picChg>
          <pc:picChg chg="add del">
            <ac:chgData name="Oscar Pitcho" userId="dd187b822f93cc61" providerId="LiveId" clId="{8281A88E-6678-403B-A5B3-8E6035A7EDBE}" dt="2022-03-24T20:52:31.281" v="6619" actId="478"/>
            <ac:picMkLst>
              <pc:docMk/>
              <pc:sldMasterMk cId="0" sldId="2147483683"/>
              <pc:sldLayoutMk cId="0" sldId="2147483648"/>
              <ac:picMk id="22" creationId="{00000000-0000-0000-0000-000000000000}"/>
            </ac:picMkLst>
          </pc:picChg>
        </pc:sldLayoutChg>
        <pc:sldLayoutChg chg="del">
          <pc:chgData name="Oscar Pitcho" userId="dd187b822f93cc61" providerId="LiveId" clId="{8281A88E-6678-403B-A5B3-8E6035A7EDBE}" dt="2022-03-24T17:43:10.341" v="930" actId="47"/>
          <pc:sldLayoutMkLst>
            <pc:docMk/>
            <pc:sldMasterMk cId="0" sldId="2147483683"/>
            <pc:sldLayoutMk cId="0" sldId="2147483649"/>
          </pc:sldLayoutMkLst>
        </pc:sldLayoutChg>
        <pc:sldLayoutChg chg="del">
          <pc:chgData name="Oscar Pitcho" userId="dd187b822f93cc61" providerId="LiveId" clId="{8281A88E-6678-403B-A5B3-8E6035A7EDBE}" dt="2022-03-24T17:29:58.073" v="269" actId="47"/>
          <pc:sldLayoutMkLst>
            <pc:docMk/>
            <pc:sldMasterMk cId="0" sldId="2147483683"/>
            <pc:sldLayoutMk cId="0" sldId="2147483650"/>
          </pc:sldLayoutMkLst>
        </pc:sldLayoutChg>
        <pc:sldLayoutChg chg="del">
          <pc:chgData name="Oscar Pitcho" userId="dd187b822f93cc61" providerId="LiveId" clId="{8281A88E-6678-403B-A5B3-8E6035A7EDBE}" dt="2022-03-24T17:43:05.165" v="921" actId="47"/>
          <pc:sldLayoutMkLst>
            <pc:docMk/>
            <pc:sldMasterMk cId="0" sldId="2147483683"/>
            <pc:sldLayoutMk cId="0" sldId="2147483651"/>
          </pc:sldLayoutMkLst>
        </pc:sldLayoutChg>
        <pc:sldLayoutChg chg="del">
          <pc:chgData name="Oscar Pitcho" userId="dd187b822f93cc61" providerId="LiveId" clId="{8281A88E-6678-403B-A5B3-8E6035A7EDBE}" dt="2022-03-24T17:43:14.183" v="944" actId="47"/>
          <pc:sldLayoutMkLst>
            <pc:docMk/>
            <pc:sldMasterMk cId="0" sldId="2147483683"/>
            <pc:sldLayoutMk cId="0" sldId="2147483652"/>
          </pc:sldLayoutMkLst>
        </pc:sldLayoutChg>
        <pc:sldLayoutChg chg="del">
          <pc:chgData name="Oscar Pitcho" userId="dd187b822f93cc61" providerId="LiveId" clId="{8281A88E-6678-403B-A5B3-8E6035A7EDBE}" dt="2022-03-24T17:43:01.228" v="917" actId="47"/>
          <pc:sldLayoutMkLst>
            <pc:docMk/>
            <pc:sldMasterMk cId="0" sldId="2147483683"/>
            <pc:sldLayoutMk cId="0" sldId="2147483653"/>
          </pc:sldLayoutMkLst>
        </pc:sldLayoutChg>
        <pc:sldLayoutChg chg="del">
          <pc:chgData name="Oscar Pitcho" userId="dd187b822f93cc61" providerId="LiveId" clId="{8281A88E-6678-403B-A5B3-8E6035A7EDBE}" dt="2022-03-24T17:43:06.045" v="923" actId="47"/>
          <pc:sldLayoutMkLst>
            <pc:docMk/>
            <pc:sldMasterMk cId="0" sldId="2147483683"/>
            <pc:sldLayoutMk cId="0" sldId="2147483654"/>
          </pc:sldLayoutMkLst>
        </pc:sldLayoutChg>
        <pc:sldLayoutChg chg="del">
          <pc:chgData name="Oscar Pitcho" userId="dd187b822f93cc61" providerId="LiveId" clId="{8281A88E-6678-403B-A5B3-8E6035A7EDBE}" dt="2022-03-24T17:43:57.754" v="963" actId="2696"/>
          <pc:sldLayoutMkLst>
            <pc:docMk/>
            <pc:sldMasterMk cId="0" sldId="2147483683"/>
            <pc:sldLayoutMk cId="0" sldId="2147483655"/>
          </pc:sldLayoutMkLst>
        </pc:sldLayoutChg>
        <pc:sldLayoutChg chg="del">
          <pc:chgData name="Oscar Pitcho" userId="dd187b822f93cc61" providerId="LiveId" clId="{8281A88E-6678-403B-A5B3-8E6035A7EDBE}" dt="2022-03-24T17:43:03.976" v="918" actId="47"/>
          <pc:sldLayoutMkLst>
            <pc:docMk/>
            <pc:sldMasterMk cId="0" sldId="2147483683"/>
            <pc:sldLayoutMk cId="0" sldId="2147483656"/>
          </pc:sldLayoutMkLst>
        </pc:sldLayoutChg>
        <pc:sldLayoutChg chg="del">
          <pc:chgData name="Oscar Pitcho" userId="dd187b822f93cc61" providerId="LiveId" clId="{8281A88E-6678-403B-A5B3-8E6035A7EDBE}" dt="2022-03-24T17:43:12.214" v="936" actId="47"/>
          <pc:sldLayoutMkLst>
            <pc:docMk/>
            <pc:sldMasterMk cId="0" sldId="2147483683"/>
            <pc:sldLayoutMk cId="0" sldId="2147483657"/>
          </pc:sldLayoutMkLst>
        </pc:sldLayoutChg>
        <pc:sldLayoutChg chg="del">
          <pc:chgData name="Oscar Pitcho" userId="dd187b822f93cc61" providerId="LiveId" clId="{8281A88E-6678-403B-A5B3-8E6035A7EDBE}" dt="2022-03-25T07:33:59.892" v="15040" actId="47"/>
          <pc:sldLayoutMkLst>
            <pc:docMk/>
            <pc:sldMasterMk cId="0" sldId="2147483683"/>
            <pc:sldLayoutMk cId="0" sldId="2147483658"/>
          </pc:sldLayoutMkLst>
        </pc:sldLayoutChg>
        <pc:sldLayoutChg chg="del">
          <pc:chgData name="Oscar Pitcho" userId="dd187b822f93cc61" providerId="LiveId" clId="{8281A88E-6678-403B-A5B3-8E6035A7EDBE}" dt="2022-03-24T17:44:00.713" v="964" actId="2696"/>
          <pc:sldLayoutMkLst>
            <pc:docMk/>
            <pc:sldMasterMk cId="0" sldId="2147483683"/>
            <pc:sldLayoutMk cId="0" sldId="2147483659"/>
          </pc:sldLayoutMkLst>
        </pc:sldLayoutChg>
        <pc:sldLayoutChg chg="del">
          <pc:chgData name="Oscar Pitcho" userId="dd187b822f93cc61" providerId="LiveId" clId="{8281A88E-6678-403B-A5B3-8E6035A7EDBE}" dt="2022-03-24T17:44:01.577" v="965" actId="2696"/>
          <pc:sldLayoutMkLst>
            <pc:docMk/>
            <pc:sldMasterMk cId="0" sldId="2147483683"/>
            <pc:sldLayoutMk cId="0" sldId="2147483660"/>
          </pc:sldLayoutMkLst>
        </pc:sldLayoutChg>
        <pc:sldLayoutChg chg="del">
          <pc:chgData name="Oscar Pitcho" userId="dd187b822f93cc61" providerId="LiveId" clId="{8281A88E-6678-403B-A5B3-8E6035A7EDBE}" dt="2022-03-24T17:44:03.218" v="966" actId="2696"/>
          <pc:sldLayoutMkLst>
            <pc:docMk/>
            <pc:sldMasterMk cId="0" sldId="2147483683"/>
            <pc:sldLayoutMk cId="0" sldId="2147483661"/>
          </pc:sldLayoutMkLst>
        </pc:sldLayoutChg>
        <pc:sldLayoutChg chg="del">
          <pc:chgData name="Oscar Pitcho" userId="dd187b822f93cc61" providerId="LiveId" clId="{8281A88E-6678-403B-A5B3-8E6035A7EDBE}" dt="2022-03-24T17:44:03.882" v="967" actId="2696"/>
          <pc:sldLayoutMkLst>
            <pc:docMk/>
            <pc:sldMasterMk cId="0" sldId="2147483683"/>
            <pc:sldLayoutMk cId="0" sldId="2147483662"/>
          </pc:sldLayoutMkLst>
        </pc:sldLayoutChg>
        <pc:sldLayoutChg chg="del">
          <pc:chgData name="Oscar Pitcho" userId="dd187b822f93cc61" providerId="LiveId" clId="{8281A88E-6678-403B-A5B3-8E6035A7EDBE}" dt="2022-03-24T17:44:04.421" v="968" actId="2696"/>
          <pc:sldLayoutMkLst>
            <pc:docMk/>
            <pc:sldMasterMk cId="0" sldId="2147483683"/>
            <pc:sldLayoutMk cId="0" sldId="2147483663"/>
          </pc:sldLayoutMkLst>
        </pc:sldLayoutChg>
        <pc:sldLayoutChg chg="del">
          <pc:chgData name="Oscar Pitcho" userId="dd187b822f93cc61" providerId="LiveId" clId="{8281A88E-6678-403B-A5B3-8E6035A7EDBE}" dt="2022-03-24T17:44:04.954" v="969" actId="2696"/>
          <pc:sldLayoutMkLst>
            <pc:docMk/>
            <pc:sldMasterMk cId="0" sldId="2147483683"/>
            <pc:sldLayoutMk cId="0" sldId="2147483664"/>
          </pc:sldLayoutMkLst>
        </pc:sldLayoutChg>
        <pc:sldLayoutChg chg="del">
          <pc:chgData name="Oscar Pitcho" userId="dd187b822f93cc61" providerId="LiveId" clId="{8281A88E-6678-403B-A5B3-8E6035A7EDBE}" dt="2022-03-24T17:43:08.452" v="927" actId="47"/>
          <pc:sldLayoutMkLst>
            <pc:docMk/>
            <pc:sldMasterMk cId="0" sldId="2147483683"/>
            <pc:sldLayoutMk cId="0" sldId="2147483665"/>
          </pc:sldLayoutMkLst>
        </pc:sldLayoutChg>
        <pc:sldLayoutChg chg="del">
          <pc:chgData name="Oscar Pitcho" userId="dd187b822f93cc61" providerId="LiveId" clId="{8281A88E-6678-403B-A5B3-8E6035A7EDBE}" dt="2022-03-24T17:43:06.631" v="925" actId="47"/>
          <pc:sldLayoutMkLst>
            <pc:docMk/>
            <pc:sldMasterMk cId="0" sldId="2147483683"/>
            <pc:sldLayoutMk cId="0" sldId="2147483666"/>
          </pc:sldLayoutMkLst>
        </pc:sldLayoutChg>
        <pc:sldLayoutChg chg="del">
          <pc:chgData name="Oscar Pitcho" userId="dd187b822f93cc61" providerId="LiveId" clId="{8281A88E-6678-403B-A5B3-8E6035A7EDBE}" dt="2022-03-24T17:43:11.675" v="934" actId="47"/>
          <pc:sldLayoutMkLst>
            <pc:docMk/>
            <pc:sldMasterMk cId="0" sldId="2147483683"/>
            <pc:sldLayoutMk cId="0" sldId="2147483667"/>
          </pc:sldLayoutMkLst>
        </pc:sldLayoutChg>
        <pc:sldLayoutChg chg="del">
          <pc:chgData name="Oscar Pitcho" userId="dd187b822f93cc61" providerId="LiveId" clId="{8281A88E-6678-403B-A5B3-8E6035A7EDBE}" dt="2022-03-24T17:43:11.982" v="935" actId="47"/>
          <pc:sldLayoutMkLst>
            <pc:docMk/>
            <pc:sldMasterMk cId="0" sldId="2147483683"/>
            <pc:sldLayoutMk cId="0" sldId="2147483668"/>
          </pc:sldLayoutMkLst>
        </pc:sldLayoutChg>
        <pc:sldLayoutChg chg="del">
          <pc:chgData name="Oscar Pitcho" userId="dd187b822f93cc61" providerId="LiveId" clId="{8281A88E-6678-403B-A5B3-8E6035A7EDBE}" dt="2022-03-24T17:43:11.127" v="932" actId="47"/>
          <pc:sldLayoutMkLst>
            <pc:docMk/>
            <pc:sldMasterMk cId="0" sldId="2147483683"/>
            <pc:sldLayoutMk cId="0" sldId="2147483669"/>
          </pc:sldLayoutMkLst>
        </pc:sldLayoutChg>
        <pc:sldLayoutChg chg="del">
          <pc:chgData name="Oscar Pitcho" userId="dd187b822f93cc61" providerId="LiveId" clId="{8281A88E-6678-403B-A5B3-8E6035A7EDBE}" dt="2022-03-24T17:43:13.202" v="940" actId="47"/>
          <pc:sldLayoutMkLst>
            <pc:docMk/>
            <pc:sldMasterMk cId="0" sldId="2147483683"/>
            <pc:sldLayoutMk cId="0" sldId="2147483670"/>
          </pc:sldLayoutMkLst>
        </pc:sldLayoutChg>
        <pc:sldLayoutChg chg="del">
          <pc:chgData name="Oscar Pitcho" userId="dd187b822f93cc61" providerId="LiveId" clId="{8281A88E-6678-403B-A5B3-8E6035A7EDBE}" dt="2022-03-24T17:43:13.860" v="943" actId="47"/>
          <pc:sldLayoutMkLst>
            <pc:docMk/>
            <pc:sldMasterMk cId="0" sldId="2147483683"/>
            <pc:sldLayoutMk cId="0" sldId="2147483671"/>
          </pc:sldLayoutMkLst>
        </pc:sldLayoutChg>
        <pc:sldLayoutChg chg="del">
          <pc:chgData name="Oscar Pitcho" userId="dd187b822f93cc61" providerId="LiveId" clId="{8281A88E-6678-403B-A5B3-8E6035A7EDBE}" dt="2022-03-24T17:43:06.368" v="924" actId="47"/>
          <pc:sldLayoutMkLst>
            <pc:docMk/>
            <pc:sldMasterMk cId="0" sldId="2147483683"/>
            <pc:sldLayoutMk cId="0" sldId="2147483672"/>
          </pc:sldLayoutMkLst>
        </pc:sldLayoutChg>
        <pc:sldLayoutChg chg="del">
          <pc:chgData name="Oscar Pitcho" userId="dd187b822f93cc61" providerId="LiveId" clId="{8281A88E-6678-403B-A5B3-8E6035A7EDBE}" dt="2022-03-24T17:43:14.627" v="946" actId="47"/>
          <pc:sldLayoutMkLst>
            <pc:docMk/>
            <pc:sldMasterMk cId="0" sldId="2147483683"/>
            <pc:sldLayoutMk cId="0" sldId="2147483673"/>
          </pc:sldLayoutMkLst>
        </pc:sldLayoutChg>
        <pc:sldLayoutChg chg="addSp delSp modSp mod">
          <pc:chgData name="Oscar Pitcho" userId="dd187b822f93cc61" providerId="LiveId" clId="{8281A88E-6678-403B-A5B3-8E6035A7EDBE}" dt="2022-03-24T20:52:27.907" v="6614" actId="207"/>
          <pc:sldLayoutMkLst>
            <pc:docMk/>
            <pc:sldMasterMk cId="0" sldId="2147483683"/>
            <pc:sldLayoutMk cId="0" sldId="2147483674"/>
          </pc:sldLayoutMkLst>
          <pc:spChg chg="add del">
            <ac:chgData name="Oscar Pitcho" userId="dd187b822f93cc61" providerId="LiveId" clId="{8281A88E-6678-403B-A5B3-8E6035A7EDBE}" dt="2022-03-24T17:40:47.696" v="905" actId="11529"/>
            <ac:spMkLst>
              <pc:docMk/>
              <pc:sldMasterMk cId="0" sldId="2147483683"/>
              <pc:sldLayoutMk cId="0" sldId="2147483674"/>
              <ac:spMk id="2" creationId="{465C10C3-9463-4564-AD33-89EE8D003985}"/>
            </ac:spMkLst>
          </pc:spChg>
          <pc:spChg chg="add mod">
            <ac:chgData name="Oscar Pitcho" userId="dd187b822f93cc61" providerId="LiveId" clId="{8281A88E-6678-403B-A5B3-8E6035A7EDBE}" dt="2022-03-24T18:01:25.040" v="1286" actId="3064"/>
            <ac:spMkLst>
              <pc:docMk/>
              <pc:sldMasterMk cId="0" sldId="2147483683"/>
              <pc:sldLayoutMk cId="0" sldId="2147483674"/>
              <ac:spMk id="3" creationId="{1CAA87D9-89DC-4D15-808F-B90AFCF4263A}"/>
            </ac:spMkLst>
          </pc:spChg>
          <pc:spChg chg="add del">
            <ac:chgData name="Oscar Pitcho" userId="dd187b822f93cc61" providerId="LiveId" clId="{8281A88E-6678-403B-A5B3-8E6035A7EDBE}" dt="2022-03-24T17:45:56.399" v="976" actId="11529"/>
            <ac:spMkLst>
              <pc:docMk/>
              <pc:sldMasterMk cId="0" sldId="2147483683"/>
              <pc:sldLayoutMk cId="0" sldId="2147483674"/>
              <ac:spMk id="4" creationId="{75FD461E-5265-4C99-A7E0-4FCC5AC43204}"/>
            </ac:spMkLst>
          </pc:spChg>
          <pc:spChg chg="add mod">
            <ac:chgData name="Oscar Pitcho" userId="dd187b822f93cc61" providerId="LiveId" clId="{8281A88E-6678-403B-A5B3-8E6035A7EDBE}" dt="2022-03-24T18:01:43.122" v="1292" actId="3064"/>
            <ac:spMkLst>
              <pc:docMk/>
              <pc:sldMasterMk cId="0" sldId="2147483683"/>
              <pc:sldLayoutMk cId="0" sldId="2147483674"/>
              <ac:spMk id="5" creationId="{069BC81E-477D-4120-AC61-0343E1B80D5A}"/>
            </ac:spMkLst>
          </pc:spChg>
          <pc:spChg chg="mod">
            <ac:chgData name="Oscar Pitcho" userId="dd187b822f93cc61" providerId="LiveId" clId="{8281A88E-6678-403B-A5B3-8E6035A7EDBE}" dt="2022-03-24T17:44:26.294" v="971" actId="2711"/>
            <ac:spMkLst>
              <pc:docMk/>
              <pc:sldMasterMk cId="0" sldId="2147483683"/>
              <pc:sldLayoutMk cId="0" sldId="2147483674"/>
              <ac:spMk id="1363" creationId="{00000000-0000-0000-0000-000000000000}"/>
            </ac:spMkLst>
          </pc:spChg>
          <pc:spChg chg="add del">
            <ac:chgData name="Oscar Pitcho" userId="dd187b822f93cc61" providerId="LiveId" clId="{8281A88E-6678-403B-A5B3-8E6035A7EDBE}" dt="2022-03-24T17:29:10.723" v="160" actId="478"/>
            <ac:spMkLst>
              <pc:docMk/>
              <pc:sldMasterMk cId="0" sldId="2147483683"/>
              <pc:sldLayoutMk cId="0" sldId="2147483674"/>
              <ac:spMk id="1365" creationId="{00000000-0000-0000-0000-000000000000}"/>
            </ac:spMkLst>
          </pc:spChg>
          <pc:spChg chg="mod topLvl">
            <ac:chgData name="Oscar Pitcho" userId="dd187b822f93cc61" providerId="LiveId" clId="{8281A88E-6678-403B-A5B3-8E6035A7EDBE}" dt="2022-03-24T17:29:06.556" v="159" actId="478"/>
            <ac:spMkLst>
              <pc:docMk/>
              <pc:sldMasterMk cId="0" sldId="2147483683"/>
              <pc:sldLayoutMk cId="0" sldId="2147483674"/>
              <ac:spMk id="1366" creationId="{00000000-0000-0000-0000-000000000000}"/>
            </ac:spMkLst>
          </pc:spChg>
          <pc:spChg chg="add del mod topLvl">
            <ac:chgData name="Oscar Pitcho" userId="dd187b822f93cc61" providerId="LiveId" clId="{8281A88E-6678-403B-A5B3-8E6035A7EDBE}" dt="2022-03-24T17:29:06.556" v="159" actId="478"/>
            <ac:spMkLst>
              <pc:docMk/>
              <pc:sldMasterMk cId="0" sldId="2147483683"/>
              <pc:sldLayoutMk cId="0" sldId="2147483674"/>
              <ac:spMk id="1367" creationId="{00000000-0000-0000-0000-000000000000}"/>
            </ac:spMkLst>
          </pc:spChg>
          <pc:spChg chg="mod">
            <ac:chgData name="Oscar Pitcho" userId="dd187b822f93cc61" providerId="LiveId" clId="{8281A88E-6678-403B-A5B3-8E6035A7EDBE}" dt="2022-03-24T20:52:27.907" v="6614" actId="207"/>
            <ac:spMkLst>
              <pc:docMk/>
              <pc:sldMasterMk cId="0" sldId="2147483683"/>
              <pc:sldLayoutMk cId="0" sldId="2147483674"/>
              <ac:spMk id="1369" creationId="{00000000-0000-0000-0000-000000000000}"/>
            </ac:spMkLst>
          </pc:spChg>
          <pc:spChg chg="mod">
            <ac:chgData name="Oscar Pitcho" userId="dd187b822f93cc61" providerId="LiveId" clId="{8281A88E-6678-403B-A5B3-8E6035A7EDBE}" dt="2022-03-24T20:42:45.202" v="6319" actId="1076"/>
            <ac:spMkLst>
              <pc:docMk/>
              <pc:sldMasterMk cId="0" sldId="2147483683"/>
              <pc:sldLayoutMk cId="0" sldId="2147483674"/>
              <ac:spMk id="1370" creationId="{00000000-0000-0000-0000-000000000000}"/>
            </ac:spMkLst>
          </pc:spChg>
          <pc:spChg chg="mod">
            <ac:chgData name="Oscar Pitcho" userId="dd187b822f93cc61" providerId="LiveId" clId="{8281A88E-6678-403B-A5B3-8E6035A7EDBE}" dt="2022-03-24T20:52:27.654" v="6613" actId="207"/>
            <ac:spMkLst>
              <pc:docMk/>
              <pc:sldMasterMk cId="0" sldId="2147483683"/>
              <pc:sldLayoutMk cId="0" sldId="2147483674"/>
              <ac:spMk id="1374" creationId="{00000000-0000-0000-0000-000000000000}"/>
            </ac:spMkLst>
          </pc:spChg>
          <pc:grpChg chg="add del mod">
            <ac:chgData name="Oscar Pitcho" userId="dd187b822f93cc61" providerId="LiveId" clId="{8281A88E-6678-403B-A5B3-8E6035A7EDBE}" dt="2022-03-24T17:29:21.021" v="200" actId="1035"/>
            <ac:grpSpMkLst>
              <pc:docMk/>
              <pc:sldMasterMk cId="0" sldId="2147483683"/>
              <pc:sldLayoutMk cId="0" sldId="2147483674"/>
              <ac:grpSpMk id="1364" creationId="{00000000-0000-0000-0000-000000000000}"/>
            </ac:grpSpMkLst>
          </pc:grpChg>
          <pc:grpChg chg="mod">
            <ac:chgData name="Oscar Pitcho" userId="dd187b822f93cc61" providerId="LiveId" clId="{8281A88E-6678-403B-A5B3-8E6035A7EDBE}" dt="2022-03-24T20:42:03.721" v="6313" actId="1076"/>
            <ac:grpSpMkLst>
              <pc:docMk/>
              <pc:sldMasterMk cId="0" sldId="2147483683"/>
              <pc:sldLayoutMk cId="0" sldId="2147483674"/>
              <ac:grpSpMk id="1368" creationId="{00000000-0000-0000-0000-000000000000}"/>
            </ac:grpSpMkLst>
          </pc:grpChg>
          <pc:grpChg chg="mod">
            <ac:chgData name="Oscar Pitcho" userId="dd187b822f93cc61" providerId="LiveId" clId="{8281A88E-6678-403B-A5B3-8E6035A7EDBE}" dt="2022-03-24T17:29:36.703" v="262" actId="1037"/>
            <ac:grpSpMkLst>
              <pc:docMk/>
              <pc:sldMasterMk cId="0" sldId="2147483683"/>
              <pc:sldLayoutMk cId="0" sldId="2147483674"/>
              <ac:grpSpMk id="1372" creationId="{00000000-0000-0000-0000-000000000000}"/>
            </ac:grpSpMkLst>
          </pc:grpChg>
          <pc:picChg chg="add del mod">
            <ac:chgData name="Oscar Pitcho" userId="dd187b822f93cc61" providerId="LiveId" clId="{8281A88E-6678-403B-A5B3-8E6035A7EDBE}" dt="2022-03-24T18:36:07.449" v="1516"/>
            <ac:picMkLst>
              <pc:docMk/>
              <pc:sldMasterMk cId="0" sldId="2147483683"/>
              <pc:sldLayoutMk cId="0" sldId="2147483674"/>
              <ac:picMk id="4" creationId="{7E0AEB3A-50EA-441B-8ED9-4ABB006E1A02}"/>
            </ac:picMkLst>
          </pc:picChg>
          <pc:picChg chg="add mod">
            <ac:chgData name="Oscar Pitcho" userId="dd187b822f93cc61" providerId="LiveId" clId="{8281A88E-6678-403B-A5B3-8E6035A7EDBE}" dt="2022-03-24T18:39:31.021" v="1529" actId="1076"/>
            <ac:picMkLst>
              <pc:docMk/>
              <pc:sldMasterMk cId="0" sldId="2147483683"/>
              <pc:sldLayoutMk cId="0" sldId="2147483674"/>
              <ac:picMk id="7" creationId="{48D7EB34-3DCD-4D3E-BA08-F38C66F9AF87}"/>
            </ac:picMkLst>
          </pc:picChg>
          <pc:picChg chg="del">
            <ac:chgData name="Oscar Pitcho" userId="dd187b822f93cc61" providerId="LiveId" clId="{8281A88E-6678-403B-A5B3-8E6035A7EDBE}" dt="2022-03-24T17:29:43.912" v="263" actId="478"/>
            <ac:picMkLst>
              <pc:docMk/>
              <pc:sldMasterMk cId="0" sldId="2147483683"/>
              <pc:sldLayoutMk cId="0" sldId="2147483674"/>
              <ac:picMk id="1371" creationId="{00000000-0000-0000-0000-000000000000}"/>
            </ac:picMkLst>
          </pc:picChg>
          <pc:picChg chg="del">
            <ac:chgData name="Oscar Pitcho" userId="dd187b822f93cc61" providerId="LiveId" clId="{8281A88E-6678-403B-A5B3-8E6035A7EDBE}" dt="2022-03-24T17:28:52.406" v="156" actId="478"/>
            <ac:picMkLst>
              <pc:docMk/>
              <pc:sldMasterMk cId="0" sldId="2147483683"/>
              <pc:sldLayoutMk cId="0" sldId="2147483674"/>
              <ac:picMk id="1375" creationId="{00000000-0000-0000-0000-000000000000}"/>
            </ac:picMkLst>
          </pc:picChg>
        </pc:sldLayoutChg>
        <pc:sldLayoutChg chg="del">
          <pc:chgData name="Oscar Pitcho" userId="dd187b822f93cc61" providerId="LiveId" clId="{8281A88E-6678-403B-A5B3-8E6035A7EDBE}" dt="2022-03-24T17:43:12.964" v="939" actId="47"/>
          <pc:sldLayoutMkLst>
            <pc:docMk/>
            <pc:sldMasterMk cId="0" sldId="2147483683"/>
            <pc:sldLayoutMk cId="0" sldId="2147483675"/>
          </pc:sldLayoutMkLst>
        </pc:sldLayoutChg>
        <pc:sldLayoutChg chg="addSp delSp modSp new del mod">
          <pc:chgData name="Oscar Pitcho" userId="dd187b822f93cc61" providerId="LiveId" clId="{8281A88E-6678-403B-A5B3-8E6035A7EDBE}" dt="2022-03-24T18:38:37.145" v="1527" actId="11236"/>
          <pc:sldLayoutMkLst>
            <pc:docMk/>
            <pc:sldMasterMk cId="0" sldId="2147483683"/>
            <pc:sldLayoutMk cId="412395601" sldId="2147483675"/>
          </pc:sldLayoutMkLst>
          <pc:spChg chg="add del">
            <ac:chgData name="Oscar Pitcho" userId="dd187b822f93cc61" providerId="LiveId" clId="{8281A88E-6678-403B-A5B3-8E6035A7EDBE}" dt="2022-03-24T18:38:36.596" v="1526"/>
            <ac:spMkLst>
              <pc:docMk/>
              <pc:sldMasterMk cId="0" sldId="2147483683"/>
              <pc:sldLayoutMk cId="412395601" sldId="2147483675"/>
              <ac:spMk id="2" creationId="{52F5C9BE-2106-4493-AC17-201102AD373B}"/>
            </ac:spMkLst>
          </pc:spChg>
          <pc:spChg chg="add del mod">
            <ac:chgData name="Oscar Pitcho" userId="dd187b822f93cc61" providerId="LiveId" clId="{8281A88E-6678-403B-A5B3-8E6035A7EDBE}" dt="2022-03-24T18:38:35.555" v="1525"/>
            <ac:spMkLst>
              <pc:docMk/>
              <pc:sldMasterMk cId="0" sldId="2147483683"/>
              <pc:sldLayoutMk cId="412395601" sldId="2147483675"/>
              <ac:spMk id="3" creationId="{FF2FAC10-489E-45B5-A27C-DADAFD5C2969}"/>
            </ac:spMkLst>
          </pc:spChg>
        </pc:sldLayoutChg>
        <pc:sldLayoutChg chg="new del mod">
          <pc:chgData name="Oscar Pitcho" userId="dd187b822f93cc61" providerId="LiveId" clId="{8281A88E-6678-403B-A5B3-8E6035A7EDBE}" dt="2022-03-24T18:38:24.109" v="1521" actId="2696"/>
          <pc:sldLayoutMkLst>
            <pc:docMk/>
            <pc:sldMasterMk cId="0" sldId="2147483683"/>
            <pc:sldLayoutMk cId="3481514714" sldId="2147483675"/>
          </pc:sldLayoutMkLst>
        </pc:sldLayoutChg>
        <pc:sldLayoutChg chg="del">
          <pc:chgData name="Oscar Pitcho" userId="dd187b822f93cc61" providerId="LiveId" clId="{8281A88E-6678-403B-A5B3-8E6035A7EDBE}" dt="2022-03-24T17:43:12.731" v="938" actId="47"/>
          <pc:sldLayoutMkLst>
            <pc:docMk/>
            <pc:sldMasterMk cId="0" sldId="2147483683"/>
            <pc:sldLayoutMk cId="0" sldId="2147483676"/>
          </pc:sldLayoutMkLst>
        </pc:sldLayoutChg>
        <pc:sldLayoutChg chg="del">
          <pc:chgData name="Oscar Pitcho" userId="dd187b822f93cc61" providerId="LiveId" clId="{8281A88E-6678-403B-A5B3-8E6035A7EDBE}" dt="2022-03-24T17:43:04.223" v="919" actId="47"/>
          <pc:sldLayoutMkLst>
            <pc:docMk/>
            <pc:sldMasterMk cId="0" sldId="2147483683"/>
            <pc:sldLayoutMk cId="0" sldId="2147483677"/>
          </pc:sldLayoutMkLst>
        </pc:sldLayoutChg>
        <pc:sldLayoutChg chg="del">
          <pc:chgData name="Oscar Pitcho" userId="dd187b822f93cc61" providerId="LiveId" clId="{8281A88E-6678-403B-A5B3-8E6035A7EDBE}" dt="2022-03-24T17:43:11.396" v="933" actId="47"/>
          <pc:sldLayoutMkLst>
            <pc:docMk/>
            <pc:sldMasterMk cId="0" sldId="2147483683"/>
            <pc:sldLayoutMk cId="0" sldId="2147483678"/>
          </pc:sldLayoutMkLst>
        </pc:sldLayoutChg>
        <pc:sldLayoutChg chg="del">
          <pc:chgData name="Oscar Pitcho" userId="dd187b822f93cc61" providerId="LiveId" clId="{8281A88E-6678-403B-A5B3-8E6035A7EDBE}" dt="2022-03-24T17:43:04.940" v="920" actId="47"/>
          <pc:sldLayoutMkLst>
            <pc:docMk/>
            <pc:sldMasterMk cId="0" sldId="2147483683"/>
            <pc:sldLayoutMk cId="0" sldId="2147483679"/>
          </pc:sldLayoutMkLst>
        </pc:sldLayoutChg>
        <pc:sldLayoutChg chg="del">
          <pc:chgData name="Oscar Pitcho" userId="dd187b822f93cc61" providerId="LiveId" clId="{8281A88E-6678-403B-A5B3-8E6035A7EDBE}" dt="2022-03-24T17:43:05.644" v="922" actId="47"/>
          <pc:sldLayoutMkLst>
            <pc:docMk/>
            <pc:sldMasterMk cId="0" sldId="2147483683"/>
            <pc:sldLayoutMk cId="0" sldId="2147483680"/>
          </pc:sldLayoutMkLst>
        </pc:sldLayoutChg>
        <pc:sldLayoutChg chg="del">
          <pc:chgData name="Oscar Pitcho" userId="dd187b822f93cc61" providerId="LiveId" clId="{8281A88E-6678-403B-A5B3-8E6035A7EDBE}" dt="2022-03-24T17:44:08.014" v="970" actId="2696"/>
          <pc:sldLayoutMkLst>
            <pc:docMk/>
            <pc:sldMasterMk cId="0" sldId="2147483683"/>
            <pc:sldLayoutMk cId="0" sldId="2147483681"/>
          </pc:sldLayoutMkLst>
        </pc:sldLayoutChg>
        <pc:sldLayoutChg chg="del">
          <pc:chgData name="Oscar Pitcho" userId="dd187b822f93cc61" providerId="LiveId" clId="{8281A88E-6678-403B-A5B3-8E6035A7EDBE}" dt="2022-03-24T19:06:41.637" v="2008" actId="47"/>
          <pc:sldLayoutMkLst>
            <pc:docMk/>
            <pc:sldMasterMk cId="0" sldId="2147483683"/>
            <pc:sldLayoutMk cId="1498029898" sldId="2147483685"/>
          </pc:sldLayoutMkLst>
        </pc:sldLayoutChg>
      </pc:sldMasterChg>
    </pc:docChg>
  </pc:docChgLst>
  <pc:docChgLst>
    <pc:chgData name="Vincent Yuan" userId="ba35f78509daddf4" providerId="Windows Live" clId="Web-{2144E41A-B3E7-406D-AEE0-65BD1FAE43B9}"/>
    <pc:docChg chg="addSld modSld">
      <pc:chgData name="Vincent Yuan" userId="ba35f78509daddf4" providerId="Windows Live" clId="Web-{2144E41A-B3E7-406D-AEE0-65BD1FAE43B9}" dt="2022-03-24T18:43:44.618" v="188" actId="1076"/>
      <pc:docMkLst>
        <pc:docMk/>
      </pc:docMkLst>
      <pc:sldChg chg="addSp modSp">
        <pc:chgData name="Vincent Yuan" userId="ba35f78509daddf4" providerId="Windows Live" clId="Web-{2144E41A-B3E7-406D-AEE0-65BD1FAE43B9}" dt="2022-03-24T18:40:56.848" v="110" actId="1076"/>
        <pc:sldMkLst>
          <pc:docMk/>
          <pc:sldMk cId="4256971456" sldId="313"/>
        </pc:sldMkLst>
        <pc:spChg chg="add mod">
          <ac:chgData name="Vincent Yuan" userId="ba35f78509daddf4" providerId="Windows Live" clId="Web-{2144E41A-B3E7-406D-AEE0-65BD1FAE43B9}" dt="2022-03-24T18:40:56.848" v="110" actId="1076"/>
          <ac:spMkLst>
            <pc:docMk/>
            <pc:sldMk cId="4256971456" sldId="313"/>
            <ac:spMk id="4" creationId="{1B4BCF65-55E4-3182-736A-8272EF01BEDE}"/>
          </ac:spMkLst>
        </pc:spChg>
      </pc:sldChg>
      <pc:sldChg chg="addSp modSp">
        <pc:chgData name="Vincent Yuan" userId="ba35f78509daddf4" providerId="Windows Live" clId="Web-{2144E41A-B3E7-406D-AEE0-65BD1FAE43B9}" dt="2022-03-24T18:43:42.712" v="186" actId="1076"/>
        <pc:sldMkLst>
          <pc:docMk/>
          <pc:sldMk cId="2709540564" sldId="319"/>
        </pc:sldMkLst>
        <pc:spChg chg="add mod">
          <ac:chgData name="Vincent Yuan" userId="ba35f78509daddf4" providerId="Windows Live" clId="Web-{2144E41A-B3E7-406D-AEE0-65BD1FAE43B9}" dt="2022-03-24T18:43:42.712" v="186" actId="1076"/>
          <ac:spMkLst>
            <pc:docMk/>
            <pc:sldMk cId="2709540564" sldId="319"/>
            <ac:spMk id="4" creationId="{2A0DF230-64C3-6D22-243E-046EE72434FB}"/>
          </ac:spMkLst>
        </pc:spChg>
      </pc:sldChg>
      <pc:sldChg chg="addSp modSp">
        <pc:chgData name="Vincent Yuan" userId="ba35f78509daddf4" providerId="Windows Live" clId="Web-{2144E41A-B3E7-406D-AEE0-65BD1FAE43B9}" dt="2022-03-24T18:43:44.618" v="188" actId="1076"/>
        <pc:sldMkLst>
          <pc:docMk/>
          <pc:sldMk cId="2199540146" sldId="320"/>
        </pc:sldMkLst>
        <pc:spChg chg="add mod">
          <ac:chgData name="Vincent Yuan" userId="ba35f78509daddf4" providerId="Windows Live" clId="Web-{2144E41A-B3E7-406D-AEE0-65BD1FAE43B9}" dt="2022-03-24T18:43:44.618" v="188" actId="1076"/>
          <ac:spMkLst>
            <pc:docMk/>
            <pc:sldMk cId="2199540146" sldId="320"/>
            <ac:spMk id="4" creationId="{2E4BD5E4-029A-B926-035F-DA031D279B5A}"/>
          </ac:spMkLst>
        </pc:spChg>
      </pc:sldChg>
      <pc:sldChg chg="modSp add">
        <pc:chgData name="Vincent Yuan" userId="ba35f78509daddf4" providerId="Windows Live" clId="Web-{2144E41A-B3E7-406D-AEE0-65BD1FAE43B9}" dt="2022-03-24T18:37:29.139" v="19" actId="20577"/>
        <pc:sldMkLst>
          <pc:docMk/>
          <pc:sldMk cId="2483168904" sldId="322"/>
        </pc:sldMkLst>
        <pc:spChg chg="mod">
          <ac:chgData name="Vincent Yuan" userId="ba35f78509daddf4" providerId="Windows Live" clId="Web-{2144E41A-B3E7-406D-AEE0-65BD1FAE43B9}" dt="2022-03-24T18:37:29.139" v="19" actId="20577"/>
          <ac:spMkLst>
            <pc:docMk/>
            <pc:sldMk cId="2483168904" sldId="322"/>
            <ac:spMk id="2" creationId="{DBC808D9-6BE5-4956-A050-73B19EDA5CFE}"/>
          </ac:spMkLst>
        </pc:spChg>
      </pc:sldChg>
      <pc:sldChg chg="modSp add replId">
        <pc:chgData name="Vincent Yuan" userId="ba35f78509daddf4" providerId="Windows Live" clId="Web-{2144E41A-B3E7-406D-AEE0-65BD1FAE43B9}" dt="2022-03-24T18:41:57.053" v="130" actId="20577"/>
        <pc:sldMkLst>
          <pc:docMk/>
          <pc:sldMk cId="2074974916" sldId="323"/>
        </pc:sldMkLst>
        <pc:spChg chg="mod">
          <ac:chgData name="Vincent Yuan" userId="ba35f78509daddf4" providerId="Windows Live" clId="Web-{2144E41A-B3E7-406D-AEE0-65BD1FAE43B9}" dt="2022-03-24T18:41:57.053" v="130" actId="20577"/>
          <ac:spMkLst>
            <pc:docMk/>
            <pc:sldMk cId="2074974916" sldId="323"/>
            <ac:spMk id="2" creationId="{D2C1B954-7CEF-4EEB-86F9-51D932B4F56C}"/>
          </ac:spMkLst>
        </pc:spChg>
      </pc:sldChg>
    </pc:docChg>
  </pc:docChgLst>
  <pc:docChgLst>
    <pc:chgData name="Vincent Yuan" userId="ba35f78509daddf4" providerId="Windows Live" clId="Web-{DADCCA38-B927-4DAD-81C7-2619E43E2B3B}"/>
    <pc:docChg chg="addSld modSld">
      <pc:chgData name="Vincent Yuan" userId="ba35f78509daddf4" providerId="Windows Live" clId="Web-{DADCCA38-B927-4DAD-81C7-2619E43E2B3B}" dt="2022-03-24T18:15:15.416" v="9" actId="20577"/>
      <pc:docMkLst>
        <pc:docMk/>
      </pc:docMkLst>
      <pc:sldChg chg="modSp">
        <pc:chgData name="Vincent Yuan" userId="ba35f78509daddf4" providerId="Windows Live" clId="Web-{DADCCA38-B927-4DAD-81C7-2619E43E2B3B}" dt="2022-03-24T18:14:45.477" v="1" actId="20577"/>
        <pc:sldMkLst>
          <pc:docMk/>
          <pc:sldMk cId="4046369721" sldId="308"/>
        </pc:sldMkLst>
        <pc:spChg chg="mod">
          <ac:chgData name="Vincent Yuan" userId="ba35f78509daddf4" providerId="Windows Live" clId="Web-{DADCCA38-B927-4DAD-81C7-2619E43E2B3B}" dt="2022-03-24T18:14:45.477" v="1" actId="20577"/>
          <ac:spMkLst>
            <pc:docMk/>
            <pc:sldMk cId="4046369721" sldId="308"/>
            <ac:spMk id="2" creationId="{568F89F7-9C8F-4F5F-BB37-18D50C938B71}"/>
          </ac:spMkLst>
        </pc:spChg>
      </pc:sldChg>
      <pc:sldChg chg="modSp">
        <pc:chgData name="Vincent Yuan" userId="ba35f78509daddf4" providerId="Windows Live" clId="Web-{DADCCA38-B927-4DAD-81C7-2619E43E2B3B}" dt="2022-03-24T18:14:45.852" v="4" actId="20577"/>
        <pc:sldMkLst>
          <pc:docMk/>
          <pc:sldMk cId="1964920171" sldId="309"/>
        </pc:sldMkLst>
        <pc:spChg chg="mod">
          <ac:chgData name="Vincent Yuan" userId="ba35f78509daddf4" providerId="Windows Live" clId="Web-{DADCCA38-B927-4DAD-81C7-2619E43E2B3B}" dt="2022-03-24T18:14:45.852" v="4" actId="20577"/>
          <ac:spMkLst>
            <pc:docMk/>
            <pc:sldMk cId="1964920171" sldId="309"/>
            <ac:spMk id="2" creationId="{00BD1800-DDE6-45C0-BEEC-6DB8BADB7912}"/>
          </ac:spMkLst>
        </pc:spChg>
      </pc:sldChg>
      <pc:sldChg chg="add replId">
        <pc:chgData name="Vincent Yuan" userId="ba35f78509daddf4" providerId="Windows Live" clId="Web-{DADCCA38-B927-4DAD-81C7-2619E43E2B3B}" dt="2022-03-24T18:14:56.821" v="5"/>
        <pc:sldMkLst>
          <pc:docMk/>
          <pc:sldMk cId="644187020" sldId="313"/>
        </pc:sldMkLst>
      </pc:sldChg>
      <pc:sldChg chg="modSp add">
        <pc:chgData name="Vincent Yuan" userId="ba35f78509daddf4" providerId="Windows Live" clId="Web-{DADCCA38-B927-4DAD-81C7-2619E43E2B3B}" dt="2022-03-24T18:15:15.416" v="9" actId="20577"/>
        <pc:sldMkLst>
          <pc:docMk/>
          <pc:sldMk cId="2409206890" sldId="314"/>
        </pc:sldMkLst>
        <pc:spChg chg="mod">
          <ac:chgData name="Vincent Yuan" userId="ba35f78509daddf4" providerId="Windows Live" clId="Web-{DADCCA38-B927-4DAD-81C7-2619E43E2B3B}" dt="2022-03-24T18:15:15.416" v="9" actId="20577"/>
          <ac:spMkLst>
            <pc:docMk/>
            <pc:sldMk cId="2409206890" sldId="314"/>
            <ac:spMk id="2" creationId="{568F89F7-9C8F-4F5F-BB37-18D50C938B71}"/>
          </ac:spMkLst>
        </pc:spChg>
      </pc:sldChg>
    </pc:docChg>
  </pc:docChgLst>
  <pc:docChgLst>
    <pc:chgData name="Oscar Pitcho" userId="dd187b822f93cc61" providerId="LiveId" clId="{7C6F09CB-ACA4-4638-AB35-0D1468898C55}"/>
    <pc:docChg chg="undo redo custSel addSld delSld modSld sldOrd addMainMaster delMainMaster">
      <pc:chgData name="Oscar Pitcho" userId="dd187b822f93cc61" providerId="LiveId" clId="{7C6F09CB-ACA4-4638-AB35-0D1468898C55}" dt="2022-03-25T08:32:00.797" v="349" actId="47"/>
      <pc:docMkLst>
        <pc:docMk/>
      </pc:docMkLst>
      <pc:sldChg chg="add del">
        <pc:chgData name="Oscar Pitcho" userId="dd187b822f93cc61" providerId="LiveId" clId="{7C6F09CB-ACA4-4638-AB35-0D1468898C55}" dt="2022-03-25T08:08:17.021" v="24" actId="47"/>
        <pc:sldMkLst>
          <pc:docMk/>
          <pc:sldMk cId="0" sldId="296"/>
        </pc:sldMkLst>
      </pc:sldChg>
      <pc:sldChg chg="add del">
        <pc:chgData name="Oscar Pitcho" userId="dd187b822f93cc61" providerId="LiveId" clId="{7C6F09CB-ACA4-4638-AB35-0D1468898C55}" dt="2022-03-25T08:08:17.198" v="25" actId="47"/>
        <pc:sldMkLst>
          <pc:docMk/>
          <pc:sldMk cId="0" sldId="297"/>
        </pc:sldMkLst>
      </pc:sldChg>
      <pc:sldChg chg="add del">
        <pc:chgData name="Oscar Pitcho" userId="dd187b822f93cc61" providerId="LiveId" clId="{7C6F09CB-ACA4-4638-AB35-0D1468898C55}" dt="2022-03-25T08:08:17.366" v="26" actId="47"/>
        <pc:sldMkLst>
          <pc:docMk/>
          <pc:sldMk cId="0" sldId="298"/>
        </pc:sldMkLst>
      </pc:sldChg>
      <pc:sldChg chg="add del">
        <pc:chgData name="Oscar Pitcho" userId="dd187b822f93cc61" providerId="LiveId" clId="{7C6F09CB-ACA4-4638-AB35-0D1468898C55}" dt="2022-03-25T08:08:17.549" v="27" actId="47"/>
        <pc:sldMkLst>
          <pc:docMk/>
          <pc:sldMk cId="0" sldId="299"/>
        </pc:sldMkLst>
      </pc:sldChg>
      <pc:sldChg chg="add del">
        <pc:chgData name="Oscar Pitcho" userId="dd187b822f93cc61" providerId="LiveId" clId="{7C6F09CB-ACA4-4638-AB35-0D1468898C55}" dt="2022-03-25T08:08:17.733" v="28" actId="47"/>
        <pc:sldMkLst>
          <pc:docMk/>
          <pc:sldMk cId="0" sldId="300"/>
        </pc:sldMkLst>
      </pc:sldChg>
      <pc:sldChg chg="add del">
        <pc:chgData name="Oscar Pitcho" userId="dd187b822f93cc61" providerId="LiveId" clId="{7C6F09CB-ACA4-4638-AB35-0D1468898C55}" dt="2022-03-25T08:08:17.894" v="29" actId="47"/>
        <pc:sldMkLst>
          <pc:docMk/>
          <pc:sldMk cId="0" sldId="301"/>
        </pc:sldMkLst>
      </pc:sldChg>
      <pc:sldChg chg="add del">
        <pc:chgData name="Oscar Pitcho" userId="dd187b822f93cc61" providerId="LiveId" clId="{7C6F09CB-ACA4-4638-AB35-0D1468898C55}" dt="2022-03-25T08:08:18.030" v="30" actId="47"/>
        <pc:sldMkLst>
          <pc:docMk/>
          <pc:sldMk cId="0" sldId="302"/>
        </pc:sldMkLst>
      </pc:sldChg>
      <pc:sldChg chg="add del">
        <pc:chgData name="Oscar Pitcho" userId="dd187b822f93cc61" providerId="LiveId" clId="{7C6F09CB-ACA4-4638-AB35-0D1468898C55}" dt="2022-03-25T08:08:18.170" v="31" actId="47"/>
        <pc:sldMkLst>
          <pc:docMk/>
          <pc:sldMk cId="0" sldId="303"/>
        </pc:sldMkLst>
      </pc:sldChg>
      <pc:sldChg chg="add del">
        <pc:chgData name="Oscar Pitcho" userId="dd187b822f93cc61" providerId="LiveId" clId="{7C6F09CB-ACA4-4638-AB35-0D1468898C55}" dt="2022-03-25T08:08:18.323" v="32" actId="47"/>
        <pc:sldMkLst>
          <pc:docMk/>
          <pc:sldMk cId="0" sldId="304"/>
        </pc:sldMkLst>
      </pc:sldChg>
      <pc:sldChg chg="add del">
        <pc:chgData name="Oscar Pitcho" userId="dd187b822f93cc61" providerId="LiveId" clId="{7C6F09CB-ACA4-4638-AB35-0D1468898C55}" dt="2022-03-25T08:08:18.649" v="33" actId="47"/>
        <pc:sldMkLst>
          <pc:docMk/>
          <pc:sldMk cId="0" sldId="305"/>
        </pc:sldMkLst>
      </pc:sldChg>
      <pc:sldChg chg="del">
        <pc:chgData name="Oscar Pitcho" userId="dd187b822f93cc61" providerId="LiveId" clId="{7C6F09CB-ACA4-4638-AB35-0D1468898C55}" dt="2022-03-25T08:09:37.961" v="51" actId="2696"/>
        <pc:sldMkLst>
          <pc:docMk/>
          <pc:sldMk cId="1269265295" sldId="314"/>
        </pc:sldMkLst>
      </pc:sldChg>
      <pc:sldChg chg="add">
        <pc:chgData name="Oscar Pitcho" userId="dd187b822f93cc61" providerId="LiveId" clId="{7C6F09CB-ACA4-4638-AB35-0D1468898C55}" dt="2022-03-25T08:09:45.694" v="52"/>
        <pc:sldMkLst>
          <pc:docMk/>
          <pc:sldMk cId="3960380097" sldId="314"/>
        </pc:sldMkLst>
      </pc:sldChg>
      <pc:sldChg chg="del">
        <pc:chgData name="Oscar Pitcho" userId="dd187b822f93cc61" providerId="LiveId" clId="{7C6F09CB-ACA4-4638-AB35-0D1468898C55}" dt="2022-03-25T08:07:50.957" v="0" actId="47"/>
        <pc:sldMkLst>
          <pc:docMk/>
          <pc:sldMk cId="2868724277" sldId="315"/>
        </pc:sldMkLst>
      </pc:sldChg>
      <pc:sldChg chg="modSp mod">
        <pc:chgData name="Oscar Pitcho" userId="dd187b822f93cc61" providerId="LiveId" clId="{7C6F09CB-ACA4-4638-AB35-0D1468898C55}" dt="2022-03-25T08:28:16.758" v="332" actId="20577"/>
        <pc:sldMkLst>
          <pc:docMk/>
          <pc:sldMk cId="449973715" sldId="316"/>
        </pc:sldMkLst>
        <pc:spChg chg="mod">
          <ac:chgData name="Oscar Pitcho" userId="dd187b822f93cc61" providerId="LiveId" clId="{7C6F09CB-ACA4-4638-AB35-0D1468898C55}" dt="2022-03-25T08:28:16.758" v="332" actId="20577"/>
          <ac:spMkLst>
            <pc:docMk/>
            <pc:sldMk cId="449973715" sldId="316"/>
            <ac:spMk id="18" creationId="{1CB2BF38-FC4B-4D8E-B130-8E1E9B8F9FF6}"/>
          </ac:spMkLst>
        </pc:spChg>
        <pc:spChg chg="mod">
          <ac:chgData name="Oscar Pitcho" userId="dd187b822f93cc61" providerId="LiveId" clId="{7C6F09CB-ACA4-4638-AB35-0D1468898C55}" dt="2022-03-25T08:28:06.650" v="305" actId="20577"/>
          <ac:spMkLst>
            <pc:docMk/>
            <pc:sldMk cId="449973715" sldId="316"/>
            <ac:spMk id="31" creationId="{70D28CE5-A95D-4D1E-A78B-3F11391E64EF}"/>
          </ac:spMkLst>
        </pc:spChg>
      </pc:sldChg>
      <pc:sldChg chg="modSp mod">
        <pc:chgData name="Oscar Pitcho" userId="dd187b822f93cc61" providerId="LiveId" clId="{7C6F09CB-ACA4-4638-AB35-0D1468898C55}" dt="2022-03-25T08:13:08.566" v="82" actId="1076"/>
        <pc:sldMkLst>
          <pc:docMk/>
          <pc:sldMk cId="3873355019" sldId="318"/>
        </pc:sldMkLst>
        <pc:spChg chg="mod">
          <ac:chgData name="Oscar Pitcho" userId="dd187b822f93cc61" providerId="LiveId" clId="{7C6F09CB-ACA4-4638-AB35-0D1468898C55}" dt="2022-03-25T08:10:46.142" v="56" actId="14100"/>
          <ac:spMkLst>
            <pc:docMk/>
            <pc:sldMk cId="3873355019" sldId="318"/>
            <ac:spMk id="7" creationId="{BE64C472-1027-43CE-B259-A256631A8A2D}"/>
          </ac:spMkLst>
        </pc:spChg>
        <pc:spChg chg="mod">
          <ac:chgData name="Oscar Pitcho" userId="dd187b822f93cc61" providerId="LiveId" clId="{7C6F09CB-ACA4-4638-AB35-0D1468898C55}" dt="2022-03-25T08:13:08.566" v="82" actId="1076"/>
          <ac:spMkLst>
            <pc:docMk/>
            <pc:sldMk cId="3873355019" sldId="318"/>
            <ac:spMk id="30" creationId="{6DA68F6B-9A30-4D84-8896-2D19CE493A9E}"/>
          </ac:spMkLst>
        </pc:spChg>
        <pc:spChg chg="mod">
          <ac:chgData name="Oscar Pitcho" userId="dd187b822f93cc61" providerId="LiveId" clId="{7C6F09CB-ACA4-4638-AB35-0D1468898C55}" dt="2022-03-25T08:10:52.319" v="58" actId="14100"/>
          <ac:spMkLst>
            <pc:docMk/>
            <pc:sldMk cId="3873355019" sldId="318"/>
            <ac:spMk id="31" creationId="{B3CE45F8-0218-4042-83DB-11E20D6B861B}"/>
          </ac:spMkLst>
        </pc:spChg>
        <pc:spChg chg="mod">
          <ac:chgData name="Oscar Pitcho" userId="dd187b822f93cc61" providerId="LiveId" clId="{7C6F09CB-ACA4-4638-AB35-0D1468898C55}" dt="2022-03-25T08:11:02.502" v="64" actId="403"/>
          <ac:spMkLst>
            <pc:docMk/>
            <pc:sldMk cId="3873355019" sldId="318"/>
            <ac:spMk id="32" creationId="{CA046344-CB0B-4FC9-8782-28783D993E32}"/>
          </ac:spMkLst>
        </pc:spChg>
        <pc:spChg chg="mod">
          <ac:chgData name="Oscar Pitcho" userId="dd187b822f93cc61" providerId="LiveId" clId="{7C6F09CB-ACA4-4638-AB35-0D1468898C55}" dt="2022-03-25T08:12:45.594" v="81" actId="20577"/>
          <ac:spMkLst>
            <pc:docMk/>
            <pc:sldMk cId="3873355019" sldId="318"/>
            <ac:spMk id="34" creationId="{0A0C59F0-BF52-4406-B9DA-9390B5D73F2F}"/>
          </ac:spMkLst>
        </pc:spChg>
        <pc:spChg chg="mod">
          <ac:chgData name="Oscar Pitcho" userId="dd187b822f93cc61" providerId="LiveId" clId="{7C6F09CB-ACA4-4638-AB35-0D1468898C55}" dt="2022-03-25T08:12:07.153" v="77" actId="403"/>
          <ac:spMkLst>
            <pc:docMk/>
            <pc:sldMk cId="3873355019" sldId="318"/>
            <ac:spMk id="35" creationId="{831EE6CD-2B21-4433-892E-5197AE97A822}"/>
          </ac:spMkLst>
        </pc:spChg>
        <pc:spChg chg="mod">
          <ac:chgData name="Oscar Pitcho" userId="dd187b822f93cc61" providerId="LiveId" clId="{7C6F09CB-ACA4-4638-AB35-0D1468898C55}" dt="2022-03-25T08:12:03.941" v="76" actId="113"/>
          <ac:spMkLst>
            <pc:docMk/>
            <pc:sldMk cId="3873355019" sldId="318"/>
            <ac:spMk id="36" creationId="{37C8E87F-0A0F-4B7B-B70C-12408236AA2C}"/>
          </ac:spMkLst>
        </pc:spChg>
      </pc:sldChg>
      <pc:sldChg chg="modSp mod">
        <pc:chgData name="Oscar Pitcho" userId="dd187b822f93cc61" providerId="LiveId" clId="{7C6F09CB-ACA4-4638-AB35-0D1468898C55}" dt="2022-03-25T08:26:26.020" v="228" actId="403"/>
        <pc:sldMkLst>
          <pc:docMk/>
          <pc:sldMk cId="2709540564" sldId="319"/>
        </pc:sldMkLst>
        <pc:spChg chg="mod">
          <ac:chgData name="Oscar Pitcho" userId="dd187b822f93cc61" providerId="LiveId" clId="{7C6F09CB-ACA4-4638-AB35-0D1468898C55}" dt="2022-03-25T08:16:38.624" v="208" actId="20577"/>
          <ac:spMkLst>
            <pc:docMk/>
            <pc:sldMk cId="2709540564" sldId="319"/>
            <ac:spMk id="3" creationId="{B8060C89-D118-44C3-9A09-2E2B73BE53E4}"/>
          </ac:spMkLst>
        </pc:spChg>
        <pc:spChg chg="mod">
          <ac:chgData name="Oscar Pitcho" userId="dd187b822f93cc61" providerId="LiveId" clId="{7C6F09CB-ACA4-4638-AB35-0D1468898C55}" dt="2022-03-25T08:26:25.786" v="227" actId="20577"/>
          <ac:spMkLst>
            <pc:docMk/>
            <pc:sldMk cId="2709540564" sldId="319"/>
            <ac:spMk id="15" creationId="{79E00289-4E45-4316-BA86-71E5453B5C5F}"/>
          </ac:spMkLst>
        </pc:spChg>
        <pc:spChg chg="mod">
          <ac:chgData name="Oscar Pitcho" userId="dd187b822f93cc61" providerId="LiveId" clId="{7C6F09CB-ACA4-4638-AB35-0D1468898C55}" dt="2022-03-25T08:16:41.505" v="209" actId="20577"/>
          <ac:spMkLst>
            <pc:docMk/>
            <pc:sldMk cId="2709540564" sldId="319"/>
            <ac:spMk id="16" creationId="{768E6332-3C38-4080-8A03-8288FD36C46A}"/>
          </ac:spMkLst>
        </pc:spChg>
        <pc:spChg chg="mod">
          <ac:chgData name="Oscar Pitcho" userId="dd187b822f93cc61" providerId="LiveId" clId="{7C6F09CB-ACA4-4638-AB35-0D1468898C55}" dt="2022-03-25T08:26:26.020" v="228" actId="403"/>
          <ac:spMkLst>
            <pc:docMk/>
            <pc:sldMk cId="2709540564" sldId="319"/>
            <ac:spMk id="40" creationId="{1533D5B6-95B5-4AC7-A7D7-F389D6AC5C6B}"/>
          </ac:spMkLst>
        </pc:spChg>
      </pc:sldChg>
      <pc:sldChg chg="del">
        <pc:chgData name="Oscar Pitcho" userId="dd187b822f93cc61" providerId="LiveId" clId="{7C6F09CB-ACA4-4638-AB35-0D1468898C55}" dt="2022-03-25T08:07:54.466" v="1" actId="47"/>
        <pc:sldMkLst>
          <pc:docMk/>
          <pc:sldMk cId="3837179720" sldId="325"/>
        </pc:sldMkLst>
      </pc:sldChg>
      <pc:sldChg chg="add del">
        <pc:chgData name="Oscar Pitcho" userId="dd187b822f93cc61" providerId="LiveId" clId="{7C6F09CB-ACA4-4638-AB35-0D1468898C55}" dt="2022-03-25T08:08:15.379" v="23" actId="47"/>
        <pc:sldMkLst>
          <pc:docMk/>
          <pc:sldMk cId="0" sldId="331"/>
        </pc:sldMkLst>
      </pc:sldChg>
      <pc:sldChg chg="ord">
        <pc:chgData name="Oscar Pitcho" userId="dd187b822f93cc61" providerId="LiveId" clId="{7C6F09CB-ACA4-4638-AB35-0D1468898C55}" dt="2022-03-25T08:09:05.133" v="37"/>
        <pc:sldMkLst>
          <pc:docMk/>
          <pc:sldMk cId="4010272704" sldId="340"/>
        </pc:sldMkLst>
      </pc:sldChg>
      <pc:sldChg chg="del ord">
        <pc:chgData name="Oscar Pitcho" userId="dd187b822f93cc61" providerId="LiveId" clId="{7C6F09CB-ACA4-4638-AB35-0D1468898C55}" dt="2022-03-25T08:09:22.752" v="49" actId="2696"/>
        <pc:sldMkLst>
          <pc:docMk/>
          <pc:sldMk cId="2315868148" sldId="344"/>
        </pc:sldMkLst>
      </pc:sldChg>
      <pc:sldChg chg="add">
        <pc:chgData name="Oscar Pitcho" userId="dd187b822f93cc61" providerId="LiveId" clId="{7C6F09CB-ACA4-4638-AB35-0D1468898C55}" dt="2022-03-25T08:09:25.330" v="50"/>
        <pc:sldMkLst>
          <pc:docMk/>
          <pc:sldMk cId="3236439438" sldId="344"/>
        </pc:sldMkLst>
      </pc:sldChg>
      <pc:sldChg chg="addSp delSp modSp ord">
        <pc:chgData name="Oscar Pitcho" userId="dd187b822f93cc61" providerId="LiveId" clId="{7C6F09CB-ACA4-4638-AB35-0D1468898C55}" dt="2022-03-25T08:26:26.252" v="229"/>
        <pc:sldMkLst>
          <pc:docMk/>
          <pc:sldMk cId="562628948" sldId="345"/>
        </pc:sldMkLst>
        <pc:picChg chg="add del mod">
          <ac:chgData name="Oscar Pitcho" userId="dd187b822f93cc61" providerId="LiveId" clId="{7C6F09CB-ACA4-4638-AB35-0D1468898C55}" dt="2022-03-25T08:26:26.252" v="229"/>
          <ac:picMkLst>
            <pc:docMk/>
            <pc:sldMk cId="562628948" sldId="345"/>
            <ac:picMk id="6" creationId="{702027D2-482A-4C12-BDF0-ADDBB442F64A}"/>
          </ac:picMkLst>
        </pc:picChg>
      </pc:sldChg>
      <pc:sldChg chg="modSp mod">
        <pc:chgData name="Oscar Pitcho" userId="dd187b822f93cc61" providerId="LiveId" clId="{7C6F09CB-ACA4-4638-AB35-0D1468898C55}" dt="2022-03-25T08:14:23.897" v="199" actId="14100"/>
        <pc:sldMkLst>
          <pc:docMk/>
          <pc:sldMk cId="2335697196" sldId="346"/>
        </pc:sldMkLst>
        <pc:spChg chg="mod">
          <ac:chgData name="Oscar Pitcho" userId="dd187b822f93cc61" providerId="LiveId" clId="{7C6F09CB-ACA4-4638-AB35-0D1468898C55}" dt="2022-03-25T08:13:37.964" v="86" actId="20577"/>
          <ac:spMkLst>
            <pc:docMk/>
            <pc:sldMk cId="2335697196" sldId="346"/>
            <ac:spMk id="5" creationId="{795108EA-BA38-4F12-9019-39985BBB0A19}"/>
          </ac:spMkLst>
        </pc:spChg>
        <pc:spChg chg="mod">
          <ac:chgData name="Oscar Pitcho" userId="dd187b822f93cc61" providerId="LiveId" clId="{7C6F09CB-ACA4-4638-AB35-0D1468898C55}" dt="2022-03-25T08:13:35.671" v="85" actId="20577"/>
          <ac:spMkLst>
            <pc:docMk/>
            <pc:sldMk cId="2335697196" sldId="346"/>
            <ac:spMk id="9" creationId="{03DA9772-0004-455E-9FB3-A72BDBD6267B}"/>
          </ac:spMkLst>
        </pc:spChg>
        <pc:spChg chg="mod">
          <ac:chgData name="Oscar Pitcho" userId="dd187b822f93cc61" providerId="LiveId" clId="{7C6F09CB-ACA4-4638-AB35-0D1468898C55}" dt="2022-03-25T08:14:23.897" v="199" actId="14100"/>
          <ac:spMkLst>
            <pc:docMk/>
            <pc:sldMk cId="2335697196" sldId="346"/>
            <ac:spMk id="13" creationId="{E1F2CDF2-9D93-442A-B4AB-F545226955C2}"/>
          </ac:spMkLst>
        </pc:spChg>
        <pc:spChg chg="mod">
          <ac:chgData name="Oscar Pitcho" userId="dd187b822f93cc61" providerId="LiveId" clId="{7C6F09CB-ACA4-4638-AB35-0D1468898C55}" dt="2022-03-25T08:14:23.897" v="199" actId="14100"/>
          <ac:spMkLst>
            <pc:docMk/>
            <pc:sldMk cId="2335697196" sldId="346"/>
            <ac:spMk id="14" creationId="{D5EAD9D9-BA82-47D9-8C33-99E7208268CE}"/>
          </ac:spMkLst>
        </pc:spChg>
        <pc:spChg chg="mod">
          <ac:chgData name="Oscar Pitcho" userId="dd187b822f93cc61" providerId="LiveId" clId="{7C6F09CB-ACA4-4638-AB35-0D1468898C55}" dt="2022-03-25T08:13:28.496" v="83" actId="20577"/>
          <ac:spMkLst>
            <pc:docMk/>
            <pc:sldMk cId="2335697196" sldId="346"/>
            <ac:spMk id="40" creationId="{CC82DA50-95D7-4341-AA0E-489FCEB10FAC}"/>
          </ac:spMkLst>
        </pc:spChg>
        <pc:spChg chg="mod">
          <ac:chgData name="Oscar Pitcho" userId="dd187b822f93cc61" providerId="LiveId" clId="{7C6F09CB-ACA4-4638-AB35-0D1468898C55}" dt="2022-03-25T08:13:31.923" v="84" actId="20577"/>
          <ac:spMkLst>
            <pc:docMk/>
            <pc:sldMk cId="2335697196" sldId="346"/>
            <ac:spMk id="51" creationId="{923AAECF-B904-476C-8ED7-882612ACE422}"/>
          </ac:spMkLst>
        </pc:spChg>
        <pc:grpChg chg="mod">
          <ac:chgData name="Oscar Pitcho" userId="dd187b822f93cc61" providerId="LiveId" clId="{7C6F09CB-ACA4-4638-AB35-0D1468898C55}" dt="2022-03-25T08:14:17.100" v="198" actId="1035"/>
          <ac:grpSpMkLst>
            <pc:docMk/>
            <pc:sldMk cId="2335697196" sldId="346"/>
            <ac:grpSpMk id="43" creationId="{644A50EA-D87A-47CB-B349-56DCF9889CA2}"/>
          </ac:grpSpMkLst>
        </pc:grpChg>
        <pc:grpChg chg="mod">
          <ac:chgData name="Oscar Pitcho" userId="dd187b822f93cc61" providerId="LiveId" clId="{7C6F09CB-ACA4-4638-AB35-0D1468898C55}" dt="2022-03-25T08:14:17.100" v="198" actId="1035"/>
          <ac:grpSpMkLst>
            <pc:docMk/>
            <pc:sldMk cId="2335697196" sldId="346"/>
            <ac:grpSpMk id="44" creationId="{14F23434-CFD5-458F-A9FD-3D5BF0A467DA}"/>
          </ac:grpSpMkLst>
        </pc:grpChg>
        <pc:grpChg chg="mod">
          <ac:chgData name="Oscar Pitcho" userId="dd187b822f93cc61" providerId="LiveId" clId="{7C6F09CB-ACA4-4638-AB35-0D1468898C55}" dt="2022-03-25T08:14:17.100" v="198" actId="1035"/>
          <ac:grpSpMkLst>
            <pc:docMk/>
            <pc:sldMk cId="2335697196" sldId="346"/>
            <ac:grpSpMk id="45" creationId="{CEC10BB7-7E88-48FE-A88A-738A93D977FD}"/>
          </ac:grpSpMkLst>
        </pc:grpChg>
        <pc:grpChg chg="mod">
          <ac:chgData name="Oscar Pitcho" userId="dd187b822f93cc61" providerId="LiveId" clId="{7C6F09CB-ACA4-4638-AB35-0D1468898C55}" dt="2022-03-25T08:14:17.100" v="198" actId="1035"/>
          <ac:grpSpMkLst>
            <pc:docMk/>
            <pc:sldMk cId="2335697196" sldId="346"/>
            <ac:grpSpMk id="71" creationId="{C5E477AA-71F6-4EF5-BBD4-A36A026C4A97}"/>
          </ac:grpSpMkLst>
        </pc:grpChg>
      </pc:sldChg>
      <pc:sldChg chg="addSp delSp modSp mod">
        <pc:chgData name="Oscar Pitcho" userId="dd187b822f93cc61" providerId="LiveId" clId="{7C6F09CB-ACA4-4638-AB35-0D1468898C55}" dt="2022-03-25T08:26:49.347" v="235" actId="1076"/>
        <pc:sldMkLst>
          <pc:docMk/>
          <pc:sldMk cId="1751886018" sldId="348"/>
        </pc:sldMkLst>
        <pc:spChg chg="mod">
          <ac:chgData name="Oscar Pitcho" userId="dd187b822f93cc61" providerId="LiveId" clId="{7C6F09CB-ACA4-4638-AB35-0D1468898C55}" dt="2022-03-25T08:26:33.915" v="232" actId="1076"/>
          <ac:spMkLst>
            <pc:docMk/>
            <pc:sldMk cId="1751886018" sldId="348"/>
            <ac:spMk id="5" creationId="{13442001-5210-494A-BF30-CB5EA29FDFAD}"/>
          </ac:spMkLst>
        </pc:spChg>
        <pc:spChg chg="add del mod">
          <ac:chgData name="Oscar Pitcho" userId="dd187b822f93cc61" providerId="LiveId" clId="{7C6F09CB-ACA4-4638-AB35-0D1468898C55}" dt="2022-03-25T08:26:29.831" v="231" actId="767"/>
          <ac:spMkLst>
            <pc:docMk/>
            <pc:sldMk cId="1751886018" sldId="348"/>
            <ac:spMk id="6" creationId="{41117F74-1855-4019-B7F7-61503D92617D}"/>
          </ac:spMkLst>
        </pc:spChg>
        <pc:spChg chg="mod">
          <ac:chgData name="Oscar Pitcho" userId="dd187b822f93cc61" providerId="LiveId" clId="{7C6F09CB-ACA4-4638-AB35-0D1468898C55}" dt="2022-03-25T08:26:45.587" v="234" actId="1076"/>
          <ac:spMkLst>
            <pc:docMk/>
            <pc:sldMk cId="1751886018" sldId="348"/>
            <ac:spMk id="10" creationId="{C7B619E9-7211-41C7-B6BB-AD12D8555703}"/>
          </ac:spMkLst>
        </pc:spChg>
        <pc:spChg chg="mod">
          <ac:chgData name="Oscar Pitcho" userId="dd187b822f93cc61" providerId="LiveId" clId="{7C6F09CB-ACA4-4638-AB35-0D1468898C55}" dt="2022-03-25T08:26:49.347" v="235" actId="1076"/>
          <ac:spMkLst>
            <pc:docMk/>
            <pc:sldMk cId="1751886018" sldId="348"/>
            <ac:spMk id="11" creationId="{99BAC9CE-9139-4076-9A63-A5212BCEE3D4}"/>
          </ac:spMkLst>
        </pc:spChg>
        <pc:grpChg chg="mod">
          <ac:chgData name="Oscar Pitcho" userId="dd187b822f93cc61" providerId="LiveId" clId="{7C6F09CB-ACA4-4638-AB35-0D1468898C55}" dt="2022-03-25T08:26:45.587" v="234" actId="1076"/>
          <ac:grpSpMkLst>
            <pc:docMk/>
            <pc:sldMk cId="1751886018" sldId="348"/>
            <ac:grpSpMk id="52" creationId="{CC65CA6C-20DE-452D-81BF-2AB323E74A02}"/>
          </ac:grpSpMkLst>
        </pc:grpChg>
      </pc:sldChg>
      <pc:sldChg chg="addSp delSp modSp new mod modClrScheme chgLayout">
        <pc:chgData name="Oscar Pitcho" userId="dd187b822f93cc61" providerId="LiveId" clId="{7C6F09CB-ACA4-4638-AB35-0D1468898C55}" dt="2022-03-25T08:09:18.444" v="48" actId="20577"/>
        <pc:sldMkLst>
          <pc:docMk/>
          <pc:sldMk cId="818987173" sldId="349"/>
        </pc:sldMkLst>
        <pc:spChg chg="del mod ord">
          <ac:chgData name="Oscar Pitcho" userId="dd187b822f93cc61" providerId="LiveId" clId="{7C6F09CB-ACA4-4638-AB35-0D1468898C55}" dt="2022-03-25T08:09:16.045" v="41" actId="700"/>
          <ac:spMkLst>
            <pc:docMk/>
            <pc:sldMk cId="818987173" sldId="349"/>
            <ac:spMk id="2" creationId="{A346DE09-B840-48EA-991E-AA78862DB088}"/>
          </ac:spMkLst>
        </pc:spChg>
        <pc:spChg chg="del mod ord">
          <ac:chgData name="Oscar Pitcho" userId="dd187b822f93cc61" providerId="LiveId" clId="{7C6F09CB-ACA4-4638-AB35-0D1468898C55}" dt="2022-03-25T08:09:16.045" v="41" actId="700"/>
          <ac:spMkLst>
            <pc:docMk/>
            <pc:sldMk cId="818987173" sldId="349"/>
            <ac:spMk id="3" creationId="{863DD530-CA1C-450B-AAB0-CBE4DECC2BF1}"/>
          </ac:spMkLst>
        </pc:spChg>
        <pc:spChg chg="del">
          <ac:chgData name="Oscar Pitcho" userId="dd187b822f93cc61" providerId="LiveId" clId="{7C6F09CB-ACA4-4638-AB35-0D1468898C55}" dt="2022-03-25T08:09:16.045" v="41" actId="700"/>
          <ac:spMkLst>
            <pc:docMk/>
            <pc:sldMk cId="818987173" sldId="349"/>
            <ac:spMk id="4" creationId="{206DA10F-35C4-4274-9FE2-2AC2E5C741DA}"/>
          </ac:spMkLst>
        </pc:spChg>
        <pc:spChg chg="add mod ord">
          <ac:chgData name="Oscar Pitcho" userId="dd187b822f93cc61" providerId="LiveId" clId="{7C6F09CB-ACA4-4638-AB35-0D1468898C55}" dt="2022-03-25T08:09:18.444" v="48" actId="20577"/>
          <ac:spMkLst>
            <pc:docMk/>
            <pc:sldMk cId="818987173" sldId="349"/>
            <ac:spMk id="5" creationId="{01D51A58-6140-48AB-9D90-DB90FF1DE46D}"/>
          </ac:spMkLst>
        </pc:spChg>
        <pc:spChg chg="add mod ord">
          <ac:chgData name="Oscar Pitcho" userId="dd187b822f93cc61" providerId="LiveId" clId="{7C6F09CB-ACA4-4638-AB35-0D1468898C55}" dt="2022-03-25T08:09:16.045" v="41" actId="700"/>
          <ac:spMkLst>
            <pc:docMk/>
            <pc:sldMk cId="818987173" sldId="349"/>
            <ac:spMk id="6" creationId="{7280023E-3FEE-4A4D-B6E5-8E5F5B036C2C}"/>
          </ac:spMkLst>
        </pc:spChg>
      </pc:sldChg>
      <pc:sldChg chg="modSp new del mod">
        <pc:chgData name="Oscar Pitcho" userId="dd187b822f93cc61" providerId="LiveId" clId="{7C6F09CB-ACA4-4638-AB35-0D1468898C55}" dt="2022-03-25T08:32:00.797" v="349" actId="47"/>
        <pc:sldMkLst>
          <pc:docMk/>
          <pc:sldMk cId="1023895899" sldId="350"/>
        </pc:sldMkLst>
        <pc:spChg chg="mod">
          <ac:chgData name="Oscar Pitcho" userId="dd187b822f93cc61" providerId="LiveId" clId="{7C6F09CB-ACA4-4638-AB35-0D1468898C55}" dt="2022-03-25T08:30:46.134" v="348" actId="20577"/>
          <ac:spMkLst>
            <pc:docMk/>
            <pc:sldMk cId="1023895899" sldId="350"/>
            <ac:spMk id="2" creationId="{3C68B46E-6478-466A-96B0-ED19A84A9E2E}"/>
          </ac:spMkLst>
        </pc:spChg>
      </pc:sldChg>
      <pc:sldChg chg="add del">
        <pc:chgData name="Oscar Pitcho" userId="dd187b822f93cc61" providerId="LiveId" clId="{7C6F09CB-ACA4-4638-AB35-0D1468898C55}" dt="2022-03-25T08:16:30.932" v="206"/>
        <pc:sldMkLst>
          <pc:docMk/>
          <pc:sldMk cId="3197555495" sldId="350"/>
        </pc:sldMkLst>
      </pc:sldChg>
      <pc:sldMasterChg chg="add del addSldLayout delSldLayout">
        <pc:chgData name="Oscar Pitcho" userId="dd187b822f93cc61" providerId="LiveId" clId="{7C6F09CB-ACA4-4638-AB35-0D1468898C55}" dt="2022-03-25T08:08:18.649" v="33" actId="47"/>
        <pc:sldMasterMkLst>
          <pc:docMk/>
          <pc:sldMasterMk cId="0" sldId="2147483684"/>
        </pc:sldMasterMkLst>
        <pc:sldLayoutChg chg="add del">
          <pc:chgData name="Oscar Pitcho" userId="dd187b822f93cc61" providerId="LiveId" clId="{7C6F09CB-ACA4-4638-AB35-0D1468898C55}" dt="2022-03-25T08:08:18.649" v="33" actId="47"/>
          <pc:sldLayoutMkLst>
            <pc:docMk/>
            <pc:sldMasterMk cId="0" sldId="2147483684"/>
            <pc:sldLayoutMk cId="0" sldId="2147483682"/>
          </pc:sldLayoutMkLst>
        </pc:sldLayoutChg>
      </pc:sldMasterChg>
      <pc:sldMasterChg chg="add del addSldLayout delSldLayout">
        <pc:chgData name="Oscar Pitcho" userId="dd187b822f93cc61" providerId="LiveId" clId="{7C6F09CB-ACA4-4638-AB35-0D1468898C55}" dt="2022-03-25T08:08:15.379" v="23" actId="47"/>
        <pc:sldMasterMkLst>
          <pc:docMk/>
          <pc:sldMasterMk cId="1676837246" sldId="2147483686"/>
        </pc:sldMasterMkLst>
        <pc:sldLayoutChg chg="add del">
          <pc:chgData name="Oscar Pitcho" userId="dd187b822f93cc61" providerId="LiveId" clId="{7C6F09CB-ACA4-4638-AB35-0D1468898C55}" dt="2022-03-25T08:08:15.379" v="23" actId="47"/>
          <pc:sldLayoutMkLst>
            <pc:docMk/>
            <pc:sldMasterMk cId="1676837246" sldId="2147483686"/>
            <pc:sldLayoutMk cId="1078037326" sldId="2147483687"/>
          </pc:sldLayoutMkLst>
        </pc:sldLayoutChg>
      </pc:sldMasterChg>
    </pc:docChg>
  </pc:docChgLst>
  <pc:docChgLst>
    <pc:chgData name="guigui parchet" userId="80f43b85c384253c" providerId="LiveId" clId="{CCA42BCA-B8D5-449E-A6E7-12AB0665871B}"/>
    <pc:docChg chg="undo custSel addSld delSld modSld">
      <pc:chgData name="guigui parchet" userId="80f43b85c384253c" providerId="LiveId" clId="{CCA42BCA-B8D5-449E-A6E7-12AB0665871B}" dt="2022-03-25T08:03:52.081" v="3383" actId="1076"/>
      <pc:docMkLst>
        <pc:docMk/>
      </pc:docMkLst>
      <pc:sldChg chg="addSp delSp modSp mod">
        <pc:chgData name="guigui parchet" userId="80f43b85c384253c" providerId="LiveId" clId="{CCA42BCA-B8D5-449E-A6E7-12AB0665871B}" dt="2022-03-25T08:03:52.081" v="3383" actId="1076"/>
        <pc:sldMkLst>
          <pc:docMk/>
          <pc:sldMk cId="449973715" sldId="316"/>
        </pc:sldMkLst>
        <pc:spChg chg="del mod">
          <ac:chgData name="guigui parchet" userId="80f43b85c384253c" providerId="LiveId" clId="{CCA42BCA-B8D5-449E-A6E7-12AB0665871B}" dt="2022-03-25T08:00:03.948" v="3325" actId="478"/>
          <ac:spMkLst>
            <pc:docMk/>
            <pc:sldMk cId="449973715" sldId="316"/>
            <ac:spMk id="5" creationId="{6DFEAB1B-71E7-4FF1-A015-E63AB243083A}"/>
          </ac:spMkLst>
        </pc:spChg>
        <pc:spChg chg="del mod">
          <ac:chgData name="guigui parchet" userId="80f43b85c384253c" providerId="LiveId" clId="{CCA42BCA-B8D5-449E-A6E7-12AB0665871B}" dt="2022-03-25T08:00:03.076" v="3324" actId="478"/>
          <ac:spMkLst>
            <pc:docMk/>
            <pc:sldMk cId="449973715" sldId="316"/>
            <ac:spMk id="6" creationId="{D1B04EDD-66D2-44E1-AE72-5A488701AE7C}"/>
          </ac:spMkLst>
        </pc:spChg>
        <pc:spChg chg="add del mod">
          <ac:chgData name="guigui parchet" userId="80f43b85c384253c" providerId="LiveId" clId="{CCA42BCA-B8D5-449E-A6E7-12AB0665871B}" dt="2022-03-25T08:00:46.151" v="3361" actId="478"/>
          <ac:spMkLst>
            <pc:docMk/>
            <pc:sldMk cId="449973715" sldId="316"/>
            <ac:spMk id="7" creationId="{F50B5184-E18B-4CBA-A345-9D1EE04246C4}"/>
          </ac:spMkLst>
        </pc:spChg>
        <pc:spChg chg="add mod">
          <ac:chgData name="guigui parchet" userId="80f43b85c384253c" providerId="LiveId" clId="{CCA42BCA-B8D5-449E-A6E7-12AB0665871B}" dt="2022-03-25T07:45:56.684" v="2869" actId="20577"/>
          <ac:spMkLst>
            <pc:docMk/>
            <pc:sldMk cId="449973715" sldId="316"/>
            <ac:spMk id="8" creationId="{574C8C81-E848-42DF-A43C-682B0EDF220A}"/>
          </ac:spMkLst>
        </pc:spChg>
        <pc:spChg chg="add mod">
          <ac:chgData name="guigui parchet" userId="80f43b85c384253c" providerId="LiveId" clId="{CCA42BCA-B8D5-449E-A6E7-12AB0665871B}" dt="2022-03-25T08:03:40.071" v="3381" actId="1076"/>
          <ac:spMkLst>
            <pc:docMk/>
            <pc:sldMk cId="449973715" sldId="316"/>
            <ac:spMk id="18" creationId="{1CB2BF38-FC4B-4D8E-B130-8E1E9B8F9FF6}"/>
          </ac:spMkLst>
        </pc:spChg>
        <pc:spChg chg="add del mod">
          <ac:chgData name="guigui parchet" userId="80f43b85c384253c" providerId="LiveId" clId="{CCA42BCA-B8D5-449E-A6E7-12AB0665871B}" dt="2022-03-25T07:48:20.398" v="2917"/>
          <ac:spMkLst>
            <pc:docMk/>
            <pc:sldMk cId="449973715" sldId="316"/>
            <ac:spMk id="27" creationId="{272F1A30-330C-48D4-85CC-88397FEA8B89}"/>
          </ac:spMkLst>
        </pc:spChg>
        <pc:spChg chg="add del mod">
          <ac:chgData name="guigui parchet" userId="80f43b85c384253c" providerId="LiveId" clId="{CCA42BCA-B8D5-449E-A6E7-12AB0665871B}" dt="2022-03-25T07:59:21.899" v="3317" actId="478"/>
          <ac:spMkLst>
            <pc:docMk/>
            <pc:sldMk cId="449973715" sldId="316"/>
            <ac:spMk id="28" creationId="{9B483E24-BF8D-4141-91D6-1F36804F5CD2}"/>
          </ac:spMkLst>
        </pc:spChg>
        <pc:spChg chg="add mod">
          <ac:chgData name="guigui parchet" userId="80f43b85c384253c" providerId="LiveId" clId="{CCA42BCA-B8D5-449E-A6E7-12AB0665871B}" dt="2022-03-25T07:55:23.803" v="3158" actId="1076"/>
          <ac:spMkLst>
            <pc:docMk/>
            <pc:sldMk cId="449973715" sldId="316"/>
            <ac:spMk id="29" creationId="{E5A538F0-E4E5-4169-B41A-0259EA4EB7CD}"/>
          </ac:spMkLst>
        </pc:spChg>
        <pc:spChg chg="add mod">
          <ac:chgData name="guigui parchet" userId="80f43b85c384253c" providerId="LiveId" clId="{CCA42BCA-B8D5-449E-A6E7-12AB0665871B}" dt="2022-03-25T08:01:59.324" v="3368" actId="1076"/>
          <ac:spMkLst>
            <pc:docMk/>
            <pc:sldMk cId="449973715" sldId="316"/>
            <ac:spMk id="30" creationId="{632256F1-F9D2-469C-B1DA-A0A81548D1B8}"/>
          </ac:spMkLst>
        </pc:spChg>
        <pc:spChg chg="add mod">
          <ac:chgData name="guigui parchet" userId="80f43b85c384253c" providerId="LiveId" clId="{CCA42BCA-B8D5-449E-A6E7-12AB0665871B}" dt="2022-03-25T08:03:34.322" v="3380" actId="1076"/>
          <ac:spMkLst>
            <pc:docMk/>
            <pc:sldMk cId="449973715" sldId="316"/>
            <ac:spMk id="31" creationId="{70D28CE5-A95D-4D1E-A78B-3F11391E64EF}"/>
          </ac:spMkLst>
        </pc:spChg>
        <pc:graphicFrameChg chg="add mod">
          <ac:chgData name="guigui parchet" userId="80f43b85c384253c" providerId="LiveId" clId="{CCA42BCA-B8D5-449E-A6E7-12AB0665871B}" dt="2022-03-25T08:03:52.081" v="3383" actId="1076"/>
          <ac:graphicFrameMkLst>
            <pc:docMk/>
            <pc:sldMk cId="449973715" sldId="316"/>
            <ac:graphicFrameMk id="10" creationId="{7A4D02E3-AA7A-47B7-B5C8-A4F1FDD18B9B}"/>
          </ac:graphicFrameMkLst>
        </pc:graphicFrameChg>
        <pc:graphicFrameChg chg="add del mod modGraphic">
          <ac:chgData name="guigui parchet" userId="80f43b85c384253c" providerId="LiveId" clId="{CCA42BCA-B8D5-449E-A6E7-12AB0665871B}" dt="2022-03-25T07:17:36.331" v="2425" actId="3680"/>
          <ac:graphicFrameMkLst>
            <pc:docMk/>
            <pc:sldMk cId="449973715" sldId="316"/>
            <ac:graphicFrameMk id="11" creationId="{74127E63-15A3-4548-A215-CDC4A7ED8E6C}"/>
          </ac:graphicFrameMkLst>
        </pc:graphicFrameChg>
        <pc:picChg chg="add del mod">
          <ac:chgData name="guigui parchet" userId="80f43b85c384253c" providerId="LiveId" clId="{CCA42BCA-B8D5-449E-A6E7-12AB0665871B}" dt="2022-03-25T08:00:49.485" v="3362" actId="478"/>
          <ac:picMkLst>
            <pc:docMk/>
            <pc:sldMk cId="449973715" sldId="316"/>
            <ac:picMk id="13" creationId="{6178C5C8-0BCC-44E1-971A-6344B701DB27}"/>
          </ac:picMkLst>
        </pc:picChg>
        <pc:picChg chg="add del mod">
          <ac:chgData name="guigui parchet" userId="80f43b85c384253c" providerId="LiveId" clId="{CCA42BCA-B8D5-449E-A6E7-12AB0665871B}" dt="2022-03-25T08:00:49.485" v="3362" actId="478"/>
          <ac:picMkLst>
            <pc:docMk/>
            <pc:sldMk cId="449973715" sldId="316"/>
            <ac:picMk id="15" creationId="{1ACD6CFE-309D-4193-B6A3-6AABA7AB0012}"/>
          </ac:picMkLst>
        </pc:picChg>
        <pc:picChg chg="add del mod">
          <ac:chgData name="guigui parchet" userId="80f43b85c384253c" providerId="LiveId" clId="{CCA42BCA-B8D5-449E-A6E7-12AB0665871B}" dt="2022-03-25T08:00:49.485" v="3362" actId="478"/>
          <ac:picMkLst>
            <pc:docMk/>
            <pc:sldMk cId="449973715" sldId="316"/>
            <ac:picMk id="17" creationId="{F44F1FD4-F4FB-4136-A7C6-240702135877}"/>
          </ac:picMkLst>
        </pc:picChg>
        <pc:picChg chg="add del mod">
          <ac:chgData name="guigui parchet" userId="80f43b85c384253c" providerId="LiveId" clId="{CCA42BCA-B8D5-449E-A6E7-12AB0665871B}" dt="2022-03-25T07:41:17.816" v="2823" actId="478"/>
          <ac:picMkLst>
            <pc:docMk/>
            <pc:sldMk cId="449973715" sldId="316"/>
            <ac:picMk id="20" creationId="{B01384EC-FDB5-450E-94FB-4A06864E7BC3}"/>
          </ac:picMkLst>
        </pc:picChg>
        <pc:picChg chg="add del mod">
          <ac:chgData name="guigui parchet" userId="80f43b85c384253c" providerId="LiveId" clId="{CCA42BCA-B8D5-449E-A6E7-12AB0665871B}" dt="2022-03-25T08:00:49.485" v="3362" actId="478"/>
          <ac:picMkLst>
            <pc:docMk/>
            <pc:sldMk cId="449973715" sldId="316"/>
            <ac:picMk id="22" creationId="{0E4B0C69-DDB8-41A1-A90B-723C928F914B}"/>
          </ac:picMkLst>
        </pc:picChg>
        <pc:picChg chg="add mod">
          <ac:chgData name="guigui parchet" userId="80f43b85c384253c" providerId="LiveId" clId="{CCA42BCA-B8D5-449E-A6E7-12AB0665871B}" dt="2022-03-25T07:53:31.722" v="3049" actId="1076"/>
          <ac:picMkLst>
            <pc:docMk/>
            <pc:sldMk cId="449973715" sldId="316"/>
            <ac:picMk id="24" creationId="{5B6203A8-F5BE-4970-B6A6-A62D3CC28B09}"/>
          </ac:picMkLst>
        </pc:picChg>
        <pc:picChg chg="add mod">
          <ac:chgData name="guigui parchet" userId="80f43b85c384253c" providerId="LiveId" clId="{CCA42BCA-B8D5-449E-A6E7-12AB0665871B}" dt="2022-03-25T08:02:05.477" v="3369" actId="1076"/>
          <ac:picMkLst>
            <pc:docMk/>
            <pc:sldMk cId="449973715" sldId="316"/>
            <ac:picMk id="26" creationId="{250D58B2-C57B-41EA-8733-BB4D9CBA6BA4}"/>
          </ac:picMkLst>
        </pc:picChg>
      </pc:sldChg>
      <pc:sldChg chg="addSp modSp mod">
        <pc:chgData name="guigui parchet" userId="80f43b85c384253c" providerId="LiveId" clId="{CCA42BCA-B8D5-449E-A6E7-12AB0665871B}" dt="2022-03-25T07:32:14.845" v="2605" actId="14100"/>
        <pc:sldMkLst>
          <pc:docMk/>
          <pc:sldMk cId="3873355019" sldId="318"/>
        </pc:sldMkLst>
        <pc:spChg chg="mod">
          <ac:chgData name="guigui parchet" userId="80f43b85c384253c" providerId="LiveId" clId="{CCA42BCA-B8D5-449E-A6E7-12AB0665871B}" dt="2022-03-25T07:25:41.077" v="2573" actId="1076"/>
          <ac:spMkLst>
            <pc:docMk/>
            <pc:sldMk cId="3873355019" sldId="318"/>
            <ac:spMk id="4" creationId="{8124AB60-375F-4658-8538-B5E5271EFC10}"/>
          </ac:spMkLst>
        </pc:spChg>
        <pc:spChg chg="mod">
          <ac:chgData name="guigui parchet" userId="80f43b85c384253c" providerId="LiveId" clId="{CCA42BCA-B8D5-449E-A6E7-12AB0665871B}" dt="2022-03-25T07:29:39.832" v="2589" actId="207"/>
          <ac:spMkLst>
            <pc:docMk/>
            <pc:sldMk cId="3873355019" sldId="318"/>
            <ac:spMk id="11" creationId="{F757E44C-AEB1-4816-A7BB-494A22AE3AB8}"/>
          </ac:spMkLst>
        </pc:spChg>
        <pc:spChg chg="mod">
          <ac:chgData name="guigui parchet" userId="80f43b85c384253c" providerId="LiveId" clId="{CCA42BCA-B8D5-449E-A6E7-12AB0665871B}" dt="2022-03-25T07:28:47.185" v="2585" actId="207"/>
          <ac:spMkLst>
            <pc:docMk/>
            <pc:sldMk cId="3873355019" sldId="318"/>
            <ac:spMk id="12" creationId="{496F536A-407E-4D1A-BEE4-E4A3BE12EC34}"/>
          </ac:spMkLst>
        </pc:spChg>
        <pc:spChg chg="mod">
          <ac:chgData name="guigui parchet" userId="80f43b85c384253c" providerId="LiveId" clId="{CCA42BCA-B8D5-449E-A6E7-12AB0665871B}" dt="2022-03-25T07:28:36.842" v="2584" actId="207"/>
          <ac:spMkLst>
            <pc:docMk/>
            <pc:sldMk cId="3873355019" sldId="318"/>
            <ac:spMk id="13" creationId="{1324D1B8-62C5-4842-A180-2E8C953AEA06}"/>
          </ac:spMkLst>
        </pc:spChg>
        <pc:spChg chg="mod">
          <ac:chgData name="guigui parchet" userId="80f43b85c384253c" providerId="LiveId" clId="{CCA42BCA-B8D5-449E-A6E7-12AB0665871B}" dt="2022-03-25T07:28:25.273" v="2583" actId="207"/>
          <ac:spMkLst>
            <pc:docMk/>
            <pc:sldMk cId="3873355019" sldId="318"/>
            <ac:spMk id="14" creationId="{EE603A69-647C-4748-938F-B562E342D1A2}"/>
          </ac:spMkLst>
        </pc:spChg>
        <pc:spChg chg="mod">
          <ac:chgData name="guigui parchet" userId="80f43b85c384253c" providerId="LiveId" clId="{CCA42BCA-B8D5-449E-A6E7-12AB0665871B}" dt="2022-03-25T07:29:16.961" v="2587" actId="207"/>
          <ac:spMkLst>
            <pc:docMk/>
            <pc:sldMk cId="3873355019" sldId="318"/>
            <ac:spMk id="15" creationId="{54998DA9-F248-412E-BE13-3702BA824735}"/>
          </ac:spMkLst>
        </pc:spChg>
        <pc:spChg chg="mod">
          <ac:chgData name="guigui parchet" userId="80f43b85c384253c" providerId="LiveId" clId="{CCA42BCA-B8D5-449E-A6E7-12AB0665871B}" dt="2022-03-25T07:29:08.183" v="2586" actId="207"/>
          <ac:spMkLst>
            <pc:docMk/>
            <pc:sldMk cId="3873355019" sldId="318"/>
            <ac:spMk id="16" creationId="{9B986694-CCCE-4E92-A7F8-53E29CD9956B}"/>
          </ac:spMkLst>
        </pc:spChg>
        <pc:spChg chg="mod">
          <ac:chgData name="guigui parchet" userId="80f43b85c384253c" providerId="LiveId" clId="{CCA42BCA-B8D5-449E-A6E7-12AB0665871B}" dt="2022-03-25T07:29:16.961" v="2587" actId="207"/>
          <ac:spMkLst>
            <pc:docMk/>
            <pc:sldMk cId="3873355019" sldId="318"/>
            <ac:spMk id="17" creationId="{1BDF1269-2306-4A1C-A82E-8CCD6C55C11F}"/>
          </ac:spMkLst>
        </pc:spChg>
        <pc:spChg chg="mod">
          <ac:chgData name="guigui parchet" userId="80f43b85c384253c" providerId="LiveId" clId="{CCA42BCA-B8D5-449E-A6E7-12AB0665871B}" dt="2022-03-25T07:29:16.961" v="2587" actId="207"/>
          <ac:spMkLst>
            <pc:docMk/>
            <pc:sldMk cId="3873355019" sldId="318"/>
            <ac:spMk id="18" creationId="{D83B3894-90D5-46EE-A54F-9EE8450AA992}"/>
          </ac:spMkLst>
        </pc:spChg>
        <pc:spChg chg="mod">
          <ac:chgData name="guigui parchet" userId="80f43b85c384253c" providerId="LiveId" clId="{CCA42BCA-B8D5-449E-A6E7-12AB0665871B}" dt="2022-03-25T07:29:16.961" v="2587" actId="207"/>
          <ac:spMkLst>
            <pc:docMk/>
            <pc:sldMk cId="3873355019" sldId="318"/>
            <ac:spMk id="19" creationId="{0529C2A8-5A96-4403-8DF9-94E3A90A34BE}"/>
          </ac:spMkLst>
        </pc:spChg>
        <pc:grpChg chg="add mod">
          <ac:chgData name="guigui parchet" userId="80f43b85c384253c" providerId="LiveId" clId="{CCA42BCA-B8D5-449E-A6E7-12AB0665871B}" dt="2022-03-25T07:30:31.212" v="2598" actId="1076"/>
          <ac:grpSpMkLst>
            <pc:docMk/>
            <pc:sldMk cId="3873355019" sldId="318"/>
            <ac:grpSpMk id="8" creationId="{4FCFF8AB-FC05-4477-87C8-91B7F994C3EB}"/>
          </ac:grpSpMkLst>
        </pc:grpChg>
        <pc:grpChg chg="mod">
          <ac:chgData name="guigui parchet" userId="80f43b85c384253c" providerId="LiveId" clId="{CCA42BCA-B8D5-449E-A6E7-12AB0665871B}" dt="2022-03-25T07:27:29.389" v="2574"/>
          <ac:grpSpMkLst>
            <pc:docMk/>
            <pc:sldMk cId="3873355019" sldId="318"/>
            <ac:grpSpMk id="9" creationId="{4A4B4FAD-CBF1-4A6E-A07B-3C797CC1E8BA}"/>
          </ac:grpSpMkLst>
        </pc:grpChg>
        <pc:grpChg chg="mod">
          <ac:chgData name="guigui parchet" userId="80f43b85c384253c" providerId="LiveId" clId="{CCA42BCA-B8D5-449E-A6E7-12AB0665871B}" dt="2022-03-25T07:27:29.389" v="2574"/>
          <ac:grpSpMkLst>
            <pc:docMk/>
            <pc:sldMk cId="3873355019" sldId="318"/>
            <ac:grpSpMk id="10" creationId="{DCAAC385-EE10-4F0C-ABD0-6FCFDDA346D3}"/>
          </ac:grpSpMkLst>
        </pc:grpChg>
        <pc:cxnChg chg="mod">
          <ac:chgData name="guigui parchet" userId="80f43b85c384253c" providerId="LiveId" clId="{CCA42BCA-B8D5-449E-A6E7-12AB0665871B}" dt="2022-03-25T07:32:06.501" v="2604" actId="14100"/>
          <ac:cxnSpMkLst>
            <pc:docMk/>
            <pc:sldMk cId="3873355019" sldId="318"/>
            <ac:cxnSpMk id="20" creationId="{0411BA46-9937-4BE8-BD01-7F8DB5A74317}"/>
          </ac:cxnSpMkLst>
        </pc:cxnChg>
        <pc:cxnChg chg="mod">
          <ac:chgData name="guigui parchet" userId="80f43b85c384253c" providerId="LiveId" clId="{CCA42BCA-B8D5-449E-A6E7-12AB0665871B}" dt="2022-03-25T07:29:25.194" v="2588" actId="208"/>
          <ac:cxnSpMkLst>
            <pc:docMk/>
            <pc:sldMk cId="3873355019" sldId="318"/>
            <ac:cxnSpMk id="21" creationId="{19204F4F-C9E9-4EEB-93C8-8E0EB8D6C703}"/>
          </ac:cxnSpMkLst>
        </pc:cxnChg>
        <pc:cxnChg chg="mod">
          <ac:chgData name="guigui parchet" userId="80f43b85c384253c" providerId="LiveId" clId="{CCA42BCA-B8D5-449E-A6E7-12AB0665871B}" dt="2022-03-25T07:32:14.845" v="2605" actId="14100"/>
          <ac:cxnSpMkLst>
            <pc:docMk/>
            <pc:sldMk cId="3873355019" sldId="318"/>
            <ac:cxnSpMk id="22" creationId="{67EA2903-72E2-4E1B-BCD2-E1066C449F6B}"/>
          </ac:cxnSpMkLst>
        </pc:cxnChg>
        <pc:cxnChg chg="mod">
          <ac:chgData name="guigui parchet" userId="80f43b85c384253c" providerId="LiveId" clId="{CCA42BCA-B8D5-449E-A6E7-12AB0665871B}" dt="2022-03-25T07:31:01.916" v="2602" actId="14100"/>
          <ac:cxnSpMkLst>
            <pc:docMk/>
            <pc:sldMk cId="3873355019" sldId="318"/>
            <ac:cxnSpMk id="23" creationId="{C1A87E13-0DEB-442E-989E-A455B20363ED}"/>
          </ac:cxnSpMkLst>
        </pc:cxnChg>
        <pc:cxnChg chg="mod">
          <ac:chgData name="guigui parchet" userId="80f43b85c384253c" providerId="LiveId" clId="{CCA42BCA-B8D5-449E-A6E7-12AB0665871B}" dt="2022-03-25T07:29:25.194" v="2588" actId="208"/>
          <ac:cxnSpMkLst>
            <pc:docMk/>
            <pc:sldMk cId="3873355019" sldId="318"/>
            <ac:cxnSpMk id="24" creationId="{71E99D44-EC50-4BDC-BF7C-4BF2285F11D3}"/>
          </ac:cxnSpMkLst>
        </pc:cxnChg>
      </pc:sldChg>
      <pc:sldChg chg="addSp delSp modSp mod">
        <pc:chgData name="guigui parchet" userId="80f43b85c384253c" providerId="LiveId" clId="{CCA42BCA-B8D5-449E-A6E7-12AB0665871B}" dt="2022-03-25T06:56:43.004" v="2252" actId="14100"/>
        <pc:sldMkLst>
          <pc:docMk/>
          <pc:sldMk cId="0" sldId="331"/>
        </pc:sldMkLst>
        <pc:spChg chg="add mod">
          <ac:chgData name="guigui parchet" userId="80f43b85c384253c" providerId="LiveId" clId="{CCA42BCA-B8D5-449E-A6E7-12AB0665871B}" dt="2022-03-25T06:17:03.263" v="945" actId="255"/>
          <ac:spMkLst>
            <pc:docMk/>
            <pc:sldMk cId="0" sldId="331"/>
            <ac:spMk id="11" creationId="{6D9421DD-4863-4512-BBFA-D34CF379E8E9}"/>
          </ac:spMkLst>
        </pc:spChg>
        <pc:spChg chg="add del mod">
          <ac:chgData name="guigui parchet" userId="80f43b85c384253c" providerId="LiveId" clId="{CCA42BCA-B8D5-449E-A6E7-12AB0665871B}" dt="2022-03-25T06:24:08.394" v="1257" actId="478"/>
          <ac:spMkLst>
            <pc:docMk/>
            <pc:sldMk cId="0" sldId="331"/>
            <ac:spMk id="12" creationId="{D1E95863-38AA-41F3-9AC6-A1278818F578}"/>
          </ac:spMkLst>
        </pc:spChg>
        <pc:spChg chg="add del mod">
          <ac:chgData name="guigui parchet" userId="80f43b85c384253c" providerId="LiveId" clId="{CCA42BCA-B8D5-449E-A6E7-12AB0665871B}" dt="2022-03-25T06:48:21.593" v="2057" actId="478"/>
          <ac:spMkLst>
            <pc:docMk/>
            <pc:sldMk cId="0" sldId="331"/>
            <ac:spMk id="13" creationId="{6A984D9F-7649-431F-B23F-DC06DA3EB311}"/>
          </ac:spMkLst>
        </pc:spChg>
        <pc:spChg chg="add mod">
          <ac:chgData name="guigui parchet" userId="80f43b85c384253c" providerId="LiveId" clId="{CCA42BCA-B8D5-449E-A6E7-12AB0665871B}" dt="2022-03-25T06:54:58.809" v="2238" actId="20577"/>
          <ac:spMkLst>
            <pc:docMk/>
            <pc:sldMk cId="0" sldId="331"/>
            <ac:spMk id="14" creationId="{84754B31-50E5-435D-AF6A-6AECA03BD002}"/>
          </ac:spMkLst>
        </pc:spChg>
        <pc:spChg chg="mod">
          <ac:chgData name="guigui parchet" userId="80f43b85c384253c" providerId="LiveId" clId="{CCA42BCA-B8D5-449E-A6E7-12AB0665871B}" dt="2022-03-25T06:28:32.307" v="1298" actId="5793"/>
          <ac:spMkLst>
            <pc:docMk/>
            <pc:sldMk cId="0" sldId="331"/>
            <ac:spMk id="2049" creationId="{95A74E18-CC7C-4627-A1E7-5457B6917F9E}"/>
          </ac:spMkLst>
        </pc:spChg>
        <pc:spChg chg="mod">
          <ac:chgData name="guigui parchet" userId="80f43b85c384253c" providerId="LiveId" clId="{CCA42BCA-B8D5-449E-A6E7-12AB0665871B}" dt="2022-03-25T06:56:43.004" v="2252" actId="14100"/>
          <ac:spMkLst>
            <pc:docMk/>
            <pc:sldMk cId="0" sldId="331"/>
            <ac:spMk id="2050" creationId="{1DA8BA1C-8E25-46E3-BAF0-61F8CD444E5D}"/>
          </ac:spMkLst>
        </pc:spChg>
        <pc:spChg chg="mod">
          <ac:chgData name="guigui parchet" userId="80f43b85c384253c" providerId="LiveId" clId="{CCA42BCA-B8D5-449E-A6E7-12AB0665871B}" dt="2022-03-25T06:40:25.895" v="2037" actId="20577"/>
          <ac:spMkLst>
            <pc:docMk/>
            <pc:sldMk cId="0" sldId="331"/>
            <ac:spMk id="2051" creationId="{E3D25203-C8C1-4A65-8EBD-C3AB8CD1954A}"/>
          </ac:spMkLst>
        </pc:spChg>
        <pc:spChg chg="mod">
          <ac:chgData name="guigui parchet" userId="80f43b85c384253c" providerId="LiveId" clId="{CCA42BCA-B8D5-449E-A6E7-12AB0665871B}" dt="2022-03-25T06:29:38.283" v="1316" actId="20577"/>
          <ac:spMkLst>
            <pc:docMk/>
            <pc:sldMk cId="0" sldId="331"/>
            <ac:spMk id="2053" creationId="{201F0C4B-C498-415E-8FA2-8178AE6CE054}"/>
          </ac:spMkLst>
        </pc:spChg>
        <pc:spChg chg="mod">
          <ac:chgData name="guigui parchet" userId="80f43b85c384253c" providerId="LiveId" clId="{CCA42BCA-B8D5-449E-A6E7-12AB0665871B}" dt="2022-03-25T06:28:22.873" v="1294" actId="255"/>
          <ac:spMkLst>
            <pc:docMk/>
            <pc:sldMk cId="0" sldId="331"/>
            <ac:spMk id="2055" creationId="{78ACB3F6-8700-47E5-B172-A521155BA9E5}"/>
          </ac:spMkLst>
        </pc:spChg>
        <pc:spChg chg="mod">
          <ac:chgData name="guigui parchet" userId="80f43b85c384253c" providerId="LiveId" clId="{CCA42BCA-B8D5-449E-A6E7-12AB0665871B}" dt="2022-03-25T06:16:01.344" v="941" actId="1076"/>
          <ac:spMkLst>
            <pc:docMk/>
            <pc:sldMk cId="0" sldId="331"/>
            <ac:spMk id="2057" creationId="{ED4EC4CC-0401-4859-96D3-A945AE5D02F7}"/>
          </ac:spMkLst>
        </pc:spChg>
      </pc:sldChg>
      <pc:sldChg chg="delSp modSp mod">
        <pc:chgData name="guigui parchet" userId="80f43b85c384253c" providerId="LiveId" clId="{CCA42BCA-B8D5-449E-A6E7-12AB0665871B}" dt="2022-03-25T06:54:23.242" v="2197" actId="1076"/>
        <pc:sldMkLst>
          <pc:docMk/>
          <pc:sldMk cId="2238796320" sldId="332"/>
        </pc:sldMkLst>
        <pc:spChg chg="del">
          <ac:chgData name="guigui parchet" userId="80f43b85c384253c" providerId="LiveId" clId="{CCA42BCA-B8D5-449E-A6E7-12AB0665871B}" dt="2022-03-25T06:54:20.321" v="2196" actId="478"/>
          <ac:spMkLst>
            <pc:docMk/>
            <pc:sldMk cId="2238796320" sldId="332"/>
            <ac:spMk id="3" creationId="{F5E3978E-B2F1-40B0-881D-0257BC861C4C}"/>
          </ac:spMkLst>
        </pc:spChg>
        <pc:spChg chg="mod">
          <ac:chgData name="guigui parchet" userId="80f43b85c384253c" providerId="LiveId" clId="{CCA42BCA-B8D5-449E-A6E7-12AB0665871B}" dt="2022-03-25T06:54:23.242" v="2197" actId="1076"/>
          <ac:spMkLst>
            <pc:docMk/>
            <pc:sldMk cId="2238796320" sldId="332"/>
            <ac:spMk id="4" creationId="{6748032B-B1F2-4EF2-83D1-9AACDC46CD4B}"/>
          </ac:spMkLst>
        </pc:spChg>
      </pc:sldChg>
      <pc:sldChg chg="delSp modSp mod">
        <pc:chgData name="guigui parchet" userId="80f43b85c384253c" providerId="LiveId" clId="{CCA42BCA-B8D5-449E-A6E7-12AB0665871B}" dt="2022-03-25T06:27:04.606" v="1283" actId="1076"/>
        <pc:sldMkLst>
          <pc:docMk/>
          <pc:sldMk cId="778214665" sldId="336"/>
        </pc:sldMkLst>
        <pc:spChg chg="del">
          <ac:chgData name="guigui parchet" userId="80f43b85c384253c" providerId="LiveId" clId="{CCA42BCA-B8D5-449E-A6E7-12AB0665871B}" dt="2022-03-25T06:27:00.016" v="1282" actId="478"/>
          <ac:spMkLst>
            <pc:docMk/>
            <pc:sldMk cId="778214665" sldId="336"/>
            <ac:spMk id="3" creationId="{F5E3978E-B2F1-40B0-881D-0257BC861C4C}"/>
          </ac:spMkLst>
        </pc:spChg>
        <pc:spChg chg="mod">
          <ac:chgData name="guigui parchet" userId="80f43b85c384253c" providerId="LiveId" clId="{CCA42BCA-B8D5-449E-A6E7-12AB0665871B}" dt="2022-03-25T06:27:04.606" v="1283" actId="1076"/>
          <ac:spMkLst>
            <pc:docMk/>
            <pc:sldMk cId="778214665" sldId="336"/>
            <ac:spMk id="4" creationId="{6748032B-B1F2-4EF2-83D1-9AACDC46CD4B}"/>
          </ac:spMkLst>
        </pc:spChg>
      </pc:sldChg>
      <pc:sldChg chg="modSp mod">
        <pc:chgData name="guigui parchet" userId="80f43b85c384253c" providerId="LiveId" clId="{CCA42BCA-B8D5-449E-A6E7-12AB0665871B}" dt="2022-03-25T07:57:07.066" v="3222" actId="20577"/>
        <pc:sldMkLst>
          <pc:docMk/>
          <pc:sldMk cId="2315868148" sldId="344"/>
        </pc:sldMkLst>
        <pc:spChg chg="mod">
          <ac:chgData name="guigui parchet" userId="80f43b85c384253c" providerId="LiveId" clId="{CCA42BCA-B8D5-449E-A6E7-12AB0665871B}" dt="2022-03-25T07:57:07.066" v="3222" actId="20577"/>
          <ac:spMkLst>
            <pc:docMk/>
            <pc:sldMk cId="2315868148" sldId="344"/>
            <ac:spMk id="9" creationId="{3387883A-15FC-4399-9F27-BEC605490869}"/>
          </ac:spMkLst>
        </pc:spChg>
        <pc:picChg chg="mod">
          <ac:chgData name="guigui parchet" userId="80f43b85c384253c" providerId="LiveId" clId="{CCA42BCA-B8D5-449E-A6E7-12AB0665871B}" dt="2022-03-25T07:47:02.189" v="2875" actId="207"/>
          <ac:picMkLst>
            <pc:docMk/>
            <pc:sldMk cId="2315868148" sldId="344"/>
            <ac:picMk id="17" creationId="{56604005-4848-467D-AA05-DCE726323725}"/>
          </ac:picMkLst>
        </pc:picChg>
      </pc:sldChg>
      <pc:sldChg chg="modSp mod">
        <pc:chgData name="guigui parchet" userId="80f43b85c384253c" providerId="LiveId" clId="{CCA42BCA-B8D5-449E-A6E7-12AB0665871B}" dt="2022-03-25T07:57:16.565" v="3230" actId="20577"/>
        <pc:sldMkLst>
          <pc:docMk/>
          <pc:sldMk cId="562628948" sldId="345"/>
        </pc:sldMkLst>
        <pc:spChg chg="mod">
          <ac:chgData name="guigui parchet" userId="80f43b85c384253c" providerId="LiveId" clId="{CCA42BCA-B8D5-449E-A6E7-12AB0665871B}" dt="2022-03-25T07:57:11.261" v="3226" actId="20577"/>
          <ac:spMkLst>
            <pc:docMk/>
            <pc:sldMk cId="562628948" sldId="345"/>
            <ac:spMk id="4" creationId="{94432822-DFE7-433E-BC5D-353441B88247}"/>
          </ac:spMkLst>
        </pc:spChg>
        <pc:spChg chg="mod">
          <ac:chgData name="guigui parchet" userId="80f43b85c384253c" providerId="LiveId" clId="{CCA42BCA-B8D5-449E-A6E7-12AB0665871B}" dt="2022-03-25T07:57:13.918" v="3229" actId="20577"/>
          <ac:spMkLst>
            <pc:docMk/>
            <pc:sldMk cId="562628948" sldId="345"/>
            <ac:spMk id="7" creationId="{DDF45A22-3DFB-4E61-BEC1-33C7F9E04613}"/>
          </ac:spMkLst>
        </pc:spChg>
        <pc:spChg chg="mod">
          <ac:chgData name="guigui parchet" userId="80f43b85c384253c" providerId="LiveId" clId="{CCA42BCA-B8D5-449E-A6E7-12AB0665871B}" dt="2022-03-25T07:57:16.565" v="3230" actId="20577"/>
          <ac:spMkLst>
            <pc:docMk/>
            <pc:sldMk cId="562628948" sldId="345"/>
            <ac:spMk id="8" creationId="{18E334A2-DBDC-47F5-AD62-182096607E7B}"/>
          </ac:spMkLst>
        </pc:spChg>
      </pc:sldChg>
      <pc:sldChg chg="add del">
        <pc:chgData name="guigui parchet" userId="80f43b85c384253c" providerId="LiveId" clId="{CCA42BCA-B8D5-449E-A6E7-12AB0665871B}" dt="2022-03-25T08:01:33.291" v="3366" actId="2696"/>
        <pc:sldMkLst>
          <pc:docMk/>
          <pc:sldMk cId="2121596755" sldId="349"/>
        </pc:sldMkLst>
      </pc:sldChg>
      <pc:sldChg chg="add del">
        <pc:chgData name="guigui parchet" userId="80f43b85c384253c" providerId="LiveId" clId="{CCA42BCA-B8D5-449E-A6E7-12AB0665871B}" dt="2022-03-25T08:01:05.669" v="3364"/>
        <pc:sldMkLst>
          <pc:docMk/>
          <pc:sldMk cId="3344428145" sldId="349"/>
        </pc:sldMkLst>
      </pc:sldChg>
      <pc:sldMasterChg chg="delSldLayout">
        <pc:chgData name="guigui parchet" userId="80f43b85c384253c" providerId="LiveId" clId="{CCA42BCA-B8D5-449E-A6E7-12AB0665871B}" dt="2022-03-25T08:01:33.291" v="3366" actId="2696"/>
        <pc:sldMasterMkLst>
          <pc:docMk/>
          <pc:sldMasterMk cId="1676837246" sldId="2147483686"/>
        </pc:sldMasterMkLst>
        <pc:sldLayoutChg chg="del">
          <pc:chgData name="guigui parchet" userId="80f43b85c384253c" providerId="LiveId" clId="{CCA42BCA-B8D5-449E-A6E7-12AB0665871B}" dt="2022-03-25T08:01:33.291" v="3366" actId="2696"/>
          <pc:sldLayoutMkLst>
            <pc:docMk/>
            <pc:sldMasterMk cId="1676837246" sldId="2147483686"/>
            <pc:sldLayoutMk cId="1431041356" sldId="2147483688"/>
          </pc:sldLayoutMkLst>
        </pc:sldLayoutChg>
      </pc:sldMasterChg>
    </pc:docChg>
  </pc:docChgLst>
  <pc:docChgLst>
    <pc:chgData name="Oscar Pitcho" userId="dd187b822f93cc61" providerId="Windows Live" clId="Web-{E6D6779A-13F0-4640-8B5F-249D083DCA99}"/>
    <pc:docChg chg="addSld delSld modSld">
      <pc:chgData name="Oscar Pitcho" userId="dd187b822f93cc61" providerId="Windows Live" clId="Web-{E6D6779A-13F0-4640-8B5F-249D083DCA99}" dt="2022-03-24T17:17:25.882" v="12"/>
      <pc:docMkLst>
        <pc:docMk/>
      </pc:docMkLst>
      <pc:sldChg chg="modSp">
        <pc:chgData name="Oscar Pitcho" userId="dd187b822f93cc61" providerId="Windows Live" clId="Web-{E6D6779A-13F0-4640-8B5F-249D083DCA99}" dt="2022-03-24T17:15:06.005" v="4" actId="20577"/>
        <pc:sldMkLst>
          <pc:docMk/>
          <pc:sldMk cId="0" sldId="256"/>
        </pc:sldMkLst>
        <pc:spChg chg="mod">
          <ac:chgData name="Oscar Pitcho" userId="dd187b822f93cc61" providerId="Windows Live" clId="Web-{E6D6779A-13F0-4640-8B5F-249D083DCA99}" dt="2022-03-24T17:15:06.005" v="4" actId="20577"/>
          <ac:spMkLst>
            <pc:docMk/>
            <pc:sldMk cId="0" sldId="256"/>
            <ac:spMk id="1810" creationId="{00000000-0000-0000-0000-000000000000}"/>
          </ac:spMkLst>
        </pc:spChg>
      </pc:sldChg>
      <pc:sldChg chg="del">
        <pc:chgData name="Oscar Pitcho" userId="dd187b822f93cc61" providerId="Windows Live" clId="Web-{E6D6779A-13F0-4640-8B5F-249D083DCA99}" dt="2022-03-24T17:16:44.460" v="5"/>
        <pc:sldMkLst>
          <pc:docMk/>
          <pc:sldMk cId="0" sldId="257"/>
        </pc:sldMkLst>
      </pc:sldChg>
      <pc:sldChg chg="del">
        <pc:chgData name="Oscar Pitcho" userId="dd187b822f93cc61" providerId="Windows Live" clId="Web-{E6D6779A-13F0-4640-8B5F-249D083DCA99}" dt="2022-03-24T17:16:48.397" v="6"/>
        <pc:sldMkLst>
          <pc:docMk/>
          <pc:sldMk cId="0" sldId="258"/>
        </pc:sldMkLst>
      </pc:sldChg>
      <pc:sldChg chg="del">
        <pc:chgData name="Oscar Pitcho" userId="dd187b822f93cc61" providerId="Windows Live" clId="Web-{E6D6779A-13F0-4640-8B5F-249D083DCA99}" dt="2022-03-24T17:16:48.976" v="7"/>
        <pc:sldMkLst>
          <pc:docMk/>
          <pc:sldMk cId="0" sldId="259"/>
        </pc:sldMkLst>
      </pc:sldChg>
      <pc:sldChg chg="del">
        <pc:chgData name="Oscar Pitcho" userId="dd187b822f93cc61" providerId="Windows Live" clId="Web-{E6D6779A-13F0-4640-8B5F-249D083DCA99}" dt="2022-03-24T17:16:52.960" v="8"/>
        <pc:sldMkLst>
          <pc:docMk/>
          <pc:sldMk cId="0" sldId="260"/>
        </pc:sldMkLst>
      </pc:sldChg>
      <pc:sldChg chg="add del">
        <pc:chgData name="Oscar Pitcho" userId="dd187b822f93cc61" providerId="Windows Live" clId="Web-{E6D6779A-13F0-4640-8B5F-249D083DCA99}" dt="2022-03-24T17:17:25.882" v="12"/>
        <pc:sldMkLst>
          <pc:docMk/>
          <pc:sldMk cId="0" sldId="261"/>
        </pc:sldMkLst>
      </pc:sldChg>
      <pc:sldChg chg="add del">
        <pc:chgData name="Oscar Pitcho" userId="dd187b822f93cc61" providerId="Windows Live" clId="Web-{E6D6779A-13F0-4640-8B5F-249D083DCA99}" dt="2022-03-24T17:16:57.163" v="11"/>
        <pc:sldMkLst>
          <pc:docMk/>
          <pc:sldMk cId="0" sldId="262"/>
        </pc:sldMkLst>
      </pc:sldChg>
    </pc:docChg>
  </pc:docChgLst>
  <pc:docChgLst>
    <pc:chgData name="Vincent Yuan" userId="ba35f78509daddf4" providerId="Windows Live" clId="Web-{404121AB-57F3-482B-A311-D5C21ECA6C63}"/>
    <pc:docChg chg="modSld">
      <pc:chgData name="Vincent Yuan" userId="ba35f78509daddf4" providerId="Windows Live" clId="Web-{404121AB-57F3-482B-A311-D5C21ECA6C63}" dt="2022-03-24T17:18:38.697" v="4" actId="20577"/>
      <pc:docMkLst>
        <pc:docMk/>
      </pc:docMkLst>
      <pc:sldChg chg="modSp">
        <pc:chgData name="Vincent Yuan" userId="ba35f78509daddf4" providerId="Windows Live" clId="Web-{404121AB-57F3-482B-A311-D5C21ECA6C63}" dt="2022-03-24T17:18:38.697" v="4" actId="20577"/>
        <pc:sldMkLst>
          <pc:docMk/>
          <pc:sldMk cId="0" sldId="256"/>
        </pc:sldMkLst>
        <pc:spChg chg="mod">
          <ac:chgData name="Vincent Yuan" userId="ba35f78509daddf4" providerId="Windows Live" clId="Web-{404121AB-57F3-482B-A311-D5C21ECA6C63}" dt="2022-03-24T17:18:38.697" v="4" actId="20577"/>
          <ac:spMkLst>
            <pc:docMk/>
            <pc:sldMk cId="0" sldId="256"/>
            <ac:spMk id="1810"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rgbClr val="000000"/>
                </a:solidFill>
              </a:rPr>
              <a:t>Duolingo revenue segments ($162M total revenue</a:t>
            </a:r>
            <a:r>
              <a:rPr lang="en-US" sz="1400" b="1" baseline="0" dirty="0">
                <a:solidFill>
                  <a:srgbClr val="000000"/>
                </a:solidFill>
              </a:rPr>
              <a:t> in 2020)</a:t>
            </a:r>
            <a:endParaRPr lang="en-US" sz="1400" b="1" dirty="0">
              <a:solidFill>
                <a:srgbClr val="000000"/>
              </a:solidFill>
            </a:endParaRPr>
          </a:p>
        </c:rich>
      </c:tx>
      <c:layout>
        <c:manualLayout>
          <c:xMode val="edge"/>
          <c:yMode val="edge"/>
          <c:x val="0.12771164957858447"/>
          <c:y val="3.216475445724034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3ADD-45D8-B5CC-419EC8DF91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ADD-45D8-B5CC-419EC8DF917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3ADD-45D8-B5CC-419EC8DF91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5-3ADD-45D8-B5CC-419EC8DF9175}"/>
              </c:ext>
            </c:extLst>
          </c:dPt>
          <c:dLbls>
            <c:dLbl>
              <c:idx val="0"/>
              <c:layout>
                <c:manualLayout>
                  <c:x val="-0.15537501942370519"/>
                  <c:y val="-0.1153001975156526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ADD-45D8-B5CC-419EC8DF9175}"/>
                </c:ext>
              </c:extLst>
            </c:dLbl>
            <c:dLbl>
              <c:idx val="1"/>
              <c:layout>
                <c:manualLayout>
                  <c:x val="0.13752269921554033"/>
                  <c:y val="6.52289190268135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ADD-45D8-B5CC-419EC8DF9175}"/>
                </c:ext>
              </c:extLst>
            </c:dLbl>
            <c:dLbl>
              <c:idx val="2"/>
              <c:layout>
                <c:manualLayout>
                  <c:x val="7.3342907093623122E-2"/>
                  <c:y val="0.1154537398966738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ADD-45D8-B5CC-419EC8DF9175}"/>
                </c:ext>
              </c:extLst>
            </c:dLbl>
            <c:dLbl>
              <c:idx val="3"/>
              <c:layout>
                <c:manualLayout>
                  <c:x val="1.2506859219852192E-2"/>
                  <c:y val="1.4812565908462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ADD-45D8-B5CC-419EC8DF917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fr-F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Subscriptions</c:v>
                </c:pt>
                <c:pt idx="1">
                  <c:v>Advertising</c:v>
                </c:pt>
                <c:pt idx="2">
                  <c:v>English test</c:v>
                </c:pt>
                <c:pt idx="3">
                  <c:v>In-app purchases</c:v>
                </c:pt>
              </c:strCache>
            </c:strRef>
          </c:cat>
          <c:val>
            <c:numRef>
              <c:f>Sheet1!$B$2:$B$5</c:f>
              <c:numCache>
                <c:formatCode>0%</c:formatCode>
                <c:ptCount val="4"/>
                <c:pt idx="0">
                  <c:v>0.73</c:v>
                </c:pt>
                <c:pt idx="1">
                  <c:v>0.17</c:v>
                </c:pt>
                <c:pt idx="2">
                  <c:v>0.09</c:v>
                </c:pt>
                <c:pt idx="3">
                  <c:v>0.01</c:v>
                </c:pt>
              </c:numCache>
            </c:numRef>
          </c:val>
          <c:extLst>
            <c:ext xmlns:c16="http://schemas.microsoft.com/office/drawing/2014/chart" uri="{C3380CC4-5D6E-409C-BE32-E72D297353CC}">
              <c16:uniqueId val="{00000000-3ADD-45D8-B5CC-419EC8DF917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633c9ab0c4_0_1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633c9ab0c4_0_1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387053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1709287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113557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2123736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722214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9335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200" y="804025"/>
            <a:ext cx="3660900" cy="2659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Font typeface="Staatliches"/>
              <a:buNone/>
              <a:defRPr sz="6000" b="0" i="0" u="none" strike="noStrike" cap="none">
                <a:solidFill>
                  <a:srgbClr val="000000"/>
                </a:solidFill>
                <a:latin typeface="Chronicle Display Black" pitchFamily="50" charset="0"/>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911200" y="3463525"/>
            <a:ext cx="3660900" cy="9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Font typeface="Roboto Condensed Light"/>
              <a:buNone/>
              <a:defRPr sz="1400">
                <a:solidFill>
                  <a:srgbClr val="000000"/>
                </a:solidFill>
                <a:latin typeface="Calibri" panose="020F0502020204030204" pitchFamily="34" charset="0"/>
                <a:ea typeface="Lato"/>
                <a:cs typeface="Calibri" panose="020F0502020204030204" pitchFamily="34" charset="0"/>
                <a:sym typeface="Lato"/>
              </a:defRPr>
            </a:lvl1pPr>
            <a:lvl2pPr lvl="1"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2pPr>
            <a:lvl3pPr lvl="2"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3pPr>
            <a:lvl4pPr lvl="3"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4pPr>
            <a:lvl5pPr lvl="4"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5pPr>
            <a:lvl6pPr lvl="5"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6pPr>
            <a:lvl7pPr lvl="6"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7pPr>
            <a:lvl8pPr lvl="7"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8pPr>
            <a:lvl9pPr lvl="8"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9pPr>
          </a:lstStyle>
          <a:p>
            <a:endParaRPr dirty="0"/>
          </a:p>
        </p:txBody>
      </p:sp>
      <p:sp>
        <p:nvSpPr>
          <p:cNvPr id="11" name="Google Shape;11;p2"/>
          <p:cNvSpPr/>
          <p:nvPr/>
        </p:nvSpPr>
        <p:spPr>
          <a:xfrm>
            <a:off x="3084563" y="-26078"/>
            <a:ext cx="1156796" cy="706496"/>
          </a:xfrm>
          <a:custGeom>
            <a:avLst/>
            <a:gdLst/>
            <a:ahLst/>
            <a:cxnLst/>
            <a:rect l="l" t="t" r="r" b="b"/>
            <a:pathLst>
              <a:path w="15223" h="8282" extrusionOk="0">
                <a:moveTo>
                  <a:pt x="0" y="1"/>
                </a:moveTo>
                <a:cubicBezTo>
                  <a:pt x="1891" y="2425"/>
                  <a:pt x="4014" y="4641"/>
                  <a:pt x="6636" y="6221"/>
                </a:cubicBezTo>
                <a:cubicBezTo>
                  <a:pt x="8786" y="7515"/>
                  <a:pt x="11353" y="8281"/>
                  <a:pt x="13851" y="8281"/>
                </a:cubicBezTo>
                <a:cubicBezTo>
                  <a:pt x="14312" y="8281"/>
                  <a:pt x="14770" y="8255"/>
                  <a:pt x="15223" y="8202"/>
                </a:cubicBezTo>
                <a:cubicBezTo>
                  <a:pt x="14696" y="5500"/>
                  <a:pt x="14653" y="2713"/>
                  <a:pt x="15153"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368225" y="-26078"/>
            <a:ext cx="6791172" cy="5224937"/>
            <a:chOff x="2368225" y="-26078"/>
            <a:chExt cx="6791172" cy="5224937"/>
          </a:xfrm>
        </p:grpSpPr>
        <p:sp>
          <p:nvSpPr>
            <p:cNvPr id="13" name="Google Shape;13;p2"/>
            <p:cNvSpPr/>
            <p:nvPr/>
          </p:nvSpPr>
          <p:spPr>
            <a:xfrm>
              <a:off x="4241250" y="-26078"/>
              <a:ext cx="3758237" cy="4809837"/>
            </a:xfrm>
            <a:custGeom>
              <a:avLst/>
              <a:gdLst/>
              <a:ahLst/>
              <a:cxnLst/>
              <a:rect l="l" t="t" r="r" b="b"/>
              <a:pathLst>
                <a:path w="49457" h="56384" extrusionOk="0">
                  <a:moveTo>
                    <a:pt x="26052" y="1"/>
                  </a:moveTo>
                  <a:cubicBezTo>
                    <a:pt x="26452" y="1670"/>
                    <a:pt x="26646" y="3363"/>
                    <a:pt x="26302" y="5033"/>
                  </a:cubicBezTo>
                  <a:cubicBezTo>
                    <a:pt x="25788" y="7540"/>
                    <a:pt x="23582" y="9869"/>
                    <a:pt x="21120" y="9869"/>
                  </a:cubicBezTo>
                  <a:cubicBezTo>
                    <a:pt x="20849" y="9869"/>
                    <a:pt x="20574" y="9841"/>
                    <a:pt x="20299" y="9782"/>
                  </a:cubicBezTo>
                  <a:cubicBezTo>
                    <a:pt x="18318" y="9357"/>
                    <a:pt x="16978" y="7566"/>
                    <a:pt x="15743" y="5957"/>
                  </a:cubicBezTo>
                  <a:cubicBezTo>
                    <a:pt x="14512" y="4345"/>
                    <a:pt x="12946" y="2661"/>
                    <a:pt x="10918" y="2610"/>
                  </a:cubicBezTo>
                  <a:cubicBezTo>
                    <a:pt x="10884" y="2609"/>
                    <a:pt x="10851" y="2608"/>
                    <a:pt x="10817" y="2608"/>
                  </a:cubicBezTo>
                  <a:cubicBezTo>
                    <a:pt x="8301" y="2608"/>
                    <a:pt x="6557" y="5052"/>
                    <a:pt x="4495" y="6523"/>
                  </a:cubicBezTo>
                  <a:cubicBezTo>
                    <a:pt x="3156" y="7481"/>
                    <a:pt x="1609" y="8014"/>
                    <a:pt x="1" y="8202"/>
                  </a:cubicBezTo>
                  <a:cubicBezTo>
                    <a:pt x="1307" y="14936"/>
                    <a:pt x="5566" y="21137"/>
                    <a:pt x="11645" y="24368"/>
                  </a:cubicBezTo>
                  <a:cubicBezTo>
                    <a:pt x="14611" y="25938"/>
                    <a:pt x="17888" y="26839"/>
                    <a:pt x="20906" y="28306"/>
                  </a:cubicBezTo>
                  <a:cubicBezTo>
                    <a:pt x="23929" y="29773"/>
                    <a:pt x="26816" y="31984"/>
                    <a:pt x="27952" y="35139"/>
                  </a:cubicBezTo>
                  <a:cubicBezTo>
                    <a:pt x="29456" y="39313"/>
                    <a:pt x="27580" y="44118"/>
                    <a:pt x="29014" y="48315"/>
                  </a:cubicBezTo>
                  <a:cubicBezTo>
                    <a:pt x="30163" y="51696"/>
                    <a:pt x="33276" y="54050"/>
                    <a:pt x="36534" y="55507"/>
                  </a:cubicBezTo>
                  <a:cubicBezTo>
                    <a:pt x="37276" y="55837"/>
                    <a:pt x="38034" y="56129"/>
                    <a:pt x="38804" y="56384"/>
                  </a:cubicBezTo>
                  <a:cubicBezTo>
                    <a:pt x="40256" y="54366"/>
                    <a:pt x="42058" y="52612"/>
                    <a:pt x="43741" y="50772"/>
                  </a:cubicBezTo>
                  <a:cubicBezTo>
                    <a:pt x="45645" y="48688"/>
                    <a:pt x="47443" y="46400"/>
                    <a:pt x="48277" y="43708"/>
                  </a:cubicBezTo>
                  <a:cubicBezTo>
                    <a:pt x="49456" y="39897"/>
                    <a:pt x="48551" y="35728"/>
                    <a:pt x="46985" y="32059"/>
                  </a:cubicBezTo>
                  <a:cubicBezTo>
                    <a:pt x="45419" y="28391"/>
                    <a:pt x="43207" y="25028"/>
                    <a:pt x="41614" y="21374"/>
                  </a:cubicBezTo>
                  <a:cubicBezTo>
                    <a:pt x="40015" y="17713"/>
                    <a:pt x="39048" y="13573"/>
                    <a:pt x="40138" y="9734"/>
                  </a:cubicBezTo>
                  <a:cubicBezTo>
                    <a:pt x="41397" y="5298"/>
                    <a:pt x="45151" y="2100"/>
                    <a:pt x="49343"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4197937" y="-26078"/>
              <a:ext cx="2068144" cy="841960"/>
            </a:xfrm>
            <a:custGeom>
              <a:avLst/>
              <a:gdLst/>
              <a:ahLst/>
              <a:cxnLst/>
              <a:rect l="l" t="t" r="r" b="b"/>
              <a:pathLst>
                <a:path w="27216" h="9870" extrusionOk="0">
                  <a:moveTo>
                    <a:pt x="501" y="1"/>
                  </a:moveTo>
                  <a:cubicBezTo>
                    <a:pt x="1" y="2713"/>
                    <a:pt x="44" y="5500"/>
                    <a:pt x="571" y="8202"/>
                  </a:cubicBezTo>
                  <a:cubicBezTo>
                    <a:pt x="2179" y="8014"/>
                    <a:pt x="3726" y="7481"/>
                    <a:pt x="5065" y="6523"/>
                  </a:cubicBezTo>
                  <a:cubicBezTo>
                    <a:pt x="7127" y="5052"/>
                    <a:pt x="8871" y="2608"/>
                    <a:pt x="11387" y="2608"/>
                  </a:cubicBezTo>
                  <a:cubicBezTo>
                    <a:pt x="11421" y="2608"/>
                    <a:pt x="11454" y="2609"/>
                    <a:pt x="11488" y="2610"/>
                  </a:cubicBezTo>
                  <a:cubicBezTo>
                    <a:pt x="13516" y="2661"/>
                    <a:pt x="15082" y="4345"/>
                    <a:pt x="16313" y="5957"/>
                  </a:cubicBezTo>
                  <a:cubicBezTo>
                    <a:pt x="17548" y="7566"/>
                    <a:pt x="18888" y="9357"/>
                    <a:pt x="20869" y="9782"/>
                  </a:cubicBezTo>
                  <a:cubicBezTo>
                    <a:pt x="21144" y="9841"/>
                    <a:pt x="21419" y="9869"/>
                    <a:pt x="21690" y="9869"/>
                  </a:cubicBezTo>
                  <a:cubicBezTo>
                    <a:pt x="24152" y="9869"/>
                    <a:pt x="26358" y="7540"/>
                    <a:pt x="26872" y="5033"/>
                  </a:cubicBezTo>
                  <a:cubicBezTo>
                    <a:pt x="27216" y="3363"/>
                    <a:pt x="27022" y="1670"/>
                    <a:pt x="26622" y="1"/>
                  </a:cubicBezTo>
                  <a:close/>
                </a:path>
              </a:pathLst>
            </a:custGeom>
            <a:solidFill>
              <a:srgbClr val="F59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237982" y="4078545"/>
              <a:ext cx="2800232" cy="1120311"/>
            </a:xfrm>
            <a:custGeom>
              <a:avLst/>
              <a:gdLst/>
              <a:ahLst/>
              <a:cxnLst/>
              <a:rect l="l" t="t" r="r" b="b"/>
              <a:pathLst>
                <a:path w="36850" h="13133" extrusionOk="0">
                  <a:moveTo>
                    <a:pt x="14044" y="0"/>
                  </a:moveTo>
                  <a:cubicBezTo>
                    <a:pt x="12205" y="0"/>
                    <a:pt x="10289" y="657"/>
                    <a:pt x="8668" y="1584"/>
                  </a:cubicBezTo>
                  <a:cubicBezTo>
                    <a:pt x="4371" y="4041"/>
                    <a:pt x="1189" y="8337"/>
                    <a:pt x="0" y="13133"/>
                  </a:cubicBezTo>
                  <a:lnTo>
                    <a:pt x="36850" y="13133"/>
                  </a:lnTo>
                  <a:cubicBezTo>
                    <a:pt x="36845" y="12656"/>
                    <a:pt x="36812" y="12180"/>
                    <a:pt x="36680" y="11722"/>
                  </a:cubicBezTo>
                  <a:cubicBezTo>
                    <a:pt x="36001" y="9374"/>
                    <a:pt x="33171" y="8431"/>
                    <a:pt x="30733" y="8327"/>
                  </a:cubicBezTo>
                  <a:cubicBezTo>
                    <a:pt x="28290" y="8224"/>
                    <a:pt x="25678" y="8553"/>
                    <a:pt x="23555" y="7341"/>
                  </a:cubicBezTo>
                  <a:cubicBezTo>
                    <a:pt x="20919" y="5837"/>
                    <a:pt x="19882" y="2400"/>
                    <a:pt x="17278" y="843"/>
                  </a:cubicBezTo>
                  <a:cubicBezTo>
                    <a:pt x="16288" y="251"/>
                    <a:pt x="15181" y="0"/>
                    <a:pt x="14044" y="0"/>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189808" y="-26078"/>
              <a:ext cx="1969585" cy="4922184"/>
            </a:xfrm>
            <a:custGeom>
              <a:avLst/>
              <a:gdLst/>
              <a:ahLst/>
              <a:cxnLst/>
              <a:rect l="l" t="t" r="r" b="b"/>
              <a:pathLst>
                <a:path w="25919" h="57701" extrusionOk="0">
                  <a:moveTo>
                    <a:pt x="10540" y="1"/>
                  </a:moveTo>
                  <a:cubicBezTo>
                    <a:pt x="6348" y="2100"/>
                    <a:pt x="2594" y="5298"/>
                    <a:pt x="1335" y="9734"/>
                  </a:cubicBezTo>
                  <a:cubicBezTo>
                    <a:pt x="245" y="13573"/>
                    <a:pt x="1212" y="17713"/>
                    <a:pt x="2811" y="21374"/>
                  </a:cubicBezTo>
                  <a:cubicBezTo>
                    <a:pt x="4404" y="25028"/>
                    <a:pt x="6616" y="28391"/>
                    <a:pt x="8182" y="32059"/>
                  </a:cubicBezTo>
                  <a:cubicBezTo>
                    <a:pt x="9748" y="35728"/>
                    <a:pt x="10653" y="39897"/>
                    <a:pt x="9474" y="43708"/>
                  </a:cubicBezTo>
                  <a:cubicBezTo>
                    <a:pt x="8640" y="46400"/>
                    <a:pt x="6842" y="48688"/>
                    <a:pt x="4938" y="50772"/>
                  </a:cubicBezTo>
                  <a:cubicBezTo>
                    <a:pt x="3255" y="52612"/>
                    <a:pt x="1453" y="54366"/>
                    <a:pt x="1" y="56384"/>
                  </a:cubicBezTo>
                  <a:cubicBezTo>
                    <a:pt x="2642" y="57263"/>
                    <a:pt x="5429" y="57701"/>
                    <a:pt x="8215" y="57701"/>
                  </a:cubicBezTo>
                  <a:cubicBezTo>
                    <a:pt x="12497" y="57701"/>
                    <a:pt x="16780" y="56668"/>
                    <a:pt x="20543" y="54620"/>
                  </a:cubicBezTo>
                  <a:cubicBezTo>
                    <a:pt x="22504" y="53554"/>
                    <a:pt x="24311" y="52224"/>
                    <a:pt x="25919" y="50683"/>
                  </a:cubicBezTo>
                  <a:lnTo>
                    <a:pt x="25919" y="1"/>
                  </a:lnTo>
                  <a:close/>
                </a:path>
              </a:pathLst>
            </a:custGeom>
            <a:solidFill>
              <a:srgbClr val="F28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010248" y="4297263"/>
              <a:ext cx="2149149" cy="901589"/>
            </a:xfrm>
            <a:custGeom>
              <a:avLst/>
              <a:gdLst/>
              <a:ahLst/>
              <a:cxnLst/>
              <a:rect l="l" t="t" r="r" b="b"/>
              <a:pathLst>
                <a:path w="28282" h="10569" extrusionOk="0">
                  <a:moveTo>
                    <a:pt x="28282" y="1"/>
                  </a:moveTo>
                  <a:cubicBezTo>
                    <a:pt x="26674" y="1542"/>
                    <a:pt x="24867" y="2872"/>
                    <a:pt x="22906" y="3938"/>
                  </a:cubicBezTo>
                  <a:cubicBezTo>
                    <a:pt x="19143" y="5986"/>
                    <a:pt x="14860" y="7019"/>
                    <a:pt x="10578" y="7019"/>
                  </a:cubicBezTo>
                  <a:cubicBezTo>
                    <a:pt x="7792" y="7019"/>
                    <a:pt x="5005" y="6581"/>
                    <a:pt x="2364" y="5702"/>
                  </a:cubicBezTo>
                  <a:cubicBezTo>
                    <a:pt x="2170" y="5966"/>
                    <a:pt x="1986" y="6235"/>
                    <a:pt x="1807" y="6513"/>
                  </a:cubicBezTo>
                  <a:cubicBezTo>
                    <a:pt x="1005" y="7754"/>
                    <a:pt x="359" y="9135"/>
                    <a:pt x="0" y="10569"/>
                  </a:cubicBezTo>
                  <a:lnTo>
                    <a:pt x="28282" y="10569"/>
                  </a:lnTo>
                  <a:lnTo>
                    <a:pt x="28282" y="1"/>
                  </a:ln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68225" y="3921502"/>
              <a:ext cx="3958471" cy="1277357"/>
            </a:xfrm>
            <a:custGeom>
              <a:avLst/>
              <a:gdLst/>
              <a:ahLst/>
              <a:cxnLst/>
              <a:rect l="l" t="t" r="r" b="b"/>
              <a:pathLst>
                <a:path w="52092" h="14974" extrusionOk="0">
                  <a:moveTo>
                    <a:pt x="10073" y="5769"/>
                  </a:moveTo>
                  <a:cubicBezTo>
                    <a:pt x="7479" y="5769"/>
                    <a:pt x="4891" y="6731"/>
                    <a:pt x="3028" y="8466"/>
                  </a:cubicBezTo>
                  <a:cubicBezTo>
                    <a:pt x="1213" y="10159"/>
                    <a:pt x="137" y="12540"/>
                    <a:pt x="0" y="14974"/>
                  </a:cubicBezTo>
                  <a:lnTo>
                    <a:pt x="11446" y="14974"/>
                  </a:lnTo>
                  <a:cubicBezTo>
                    <a:pt x="12158" y="12102"/>
                    <a:pt x="13582" y="9408"/>
                    <a:pt x="15534" y="7183"/>
                  </a:cubicBezTo>
                  <a:cubicBezTo>
                    <a:pt x="14502" y="6711"/>
                    <a:pt x="13450" y="6278"/>
                    <a:pt x="12337" y="6023"/>
                  </a:cubicBezTo>
                  <a:cubicBezTo>
                    <a:pt x="11597" y="5853"/>
                    <a:pt x="10833" y="5769"/>
                    <a:pt x="10073" y="5769"/>
                  </a:cubicBezTo>
                  <a:close/>
                  <a:moveTo>
                    <a:pt x="45074" y="1"/>
                  </a:moveTo>
                  <a:cubicBezTo>
                    <a:pt x="43566" y="1"/>
                    <a:pt x="41995" y="486"/>
                    <a:pt x="40619" y="1128"/>
                  </a:cubicBezTo>
                  <a:cubicBezTo>
                    <a:pt x="37595" y="2533"/>
                    <a:pt x="34973" y="4604"/>
                    <a:pt x="32144" y="6344"/>
                  </a:cubicBezTo>
                  <a:cubicBezTo>
                    <a:pt x="32964" y="7452"/>
                    <a:pt x="33822" y="8509"/>
                    <a:pt x="35001" y="9182"/>
                  </a:cubicBezTo>
                  <a:cubicBezTo>
                    <a:pt x="37124" y="10394"/>
                    <a:pt x="39736" y="10065"/>
                    <a:pt x="42179" y="10168"/>
                  </a:cubicBezTo>
                  <a:cubicBezTo>
                    <a:pt x="44617" y="10272"/>
                    <a:pt x="47447" y="11215"/>
                    <a:pt x="48126" y="13563"/>
                  </a:cubicBezTo>
                  <a:cubicBezTo>
                    <a:pt x="48258" y="14021"/>
                    <a:pt x="48291" y="14497"/>
                    <a:pt x="48296" y="14974"/>
                  </a:cubicBezTo>
                  <a:lnTo>
                    <a:pt x="51884" y="14974"/>
                  </a:lnTo>
                  <a:cubicBezTo>
                    <a:pt x="52092" y="11470"/>
                    <a:pt x="51993" y="7956"/>
                    <a:pt x="50790" y="4670"/>
                  </a:cubicBezTo>
                  <a:cubicBezTo>
                    <a:pt x="50211" y="3085"/>
                    <a:pt x="49299" y="1505"/>
                    <a:pt x="47791" y="661"/>
                  </a:cubicBezTo>
                  <a:cubicBezTo>
                    <a:pt x="46951" y="194"/>
                    <a:pt x="46027" y="1"/>
                    <a:pt x="45074" y="1"/>
                  </a:cubicBezTo>
                  <a:close/>
                </a:path>
              </a:pathLst>
            </a:custGeom>
            <a:solidFill>
              <a:srgbClr val="FFF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37982" y="4462581"/>
              <a:ext cx="2800232" cy="736267"/>
            </a:xfrm>
            <a:custGeom>
              <a:avLst/>
              <a:gdLst/>
              <a:ahLst/>
              <a:cxnLst/>
              <a:rect l="l" t="t" r="r" b="b"/>
              <a:pathLst>
                <a:path w="36850" h="8631" extrusionOk="0">
                  <a:moveTo>
                    <a:pt x="20698" y="1"/>
                  </a:moveTo>
                  <a:cubicBezTo>
                    <a:pt x="20434" y="166"/>
                    <a:pt x="20169" y="321"/>
                    <a:pt x="19905" y="477"/>
                  </a:cubicBezTo>
                  <a:cubicBezTo>
                    <a:pt x="17354" y="1968"/>
                    <a:pt x="14431" y="3137"/>
                    <a:pt x="11488" y="3137"/>
                  </a:cubicBezTo>
                  <a:cubicBezTo>
                    <a:pt x="10814" y="3137"/>
                    <a:pt x="10134" y="3076"/>
                    <a:pt x="9460" y="2943"/>
                  </a:cubicBezTo>
                  <a:cubicBezTo>
                    <a:pt x="7564" y="2566"/>
                    <a:pt x="5847" y="1642"/>
                    <a:pt x="4088" y="840"/>
                  </a:cubicBezTo>
                  <a:cubicBezTo>
                    <a:pt x="2136" y="3065"/>
                    <a:pt x="712" y="5759"/>
                    <a:pt x="0" y="8631"/>
                  </a:cubicBezTo>
                  <a:lnTo>
                    <a:pt x="36850" y="8631"/>
                  </a:lnTo>
                  <a:cubicBezTo>
                    <a:pt x="36845" y="8154"/>
                    <a:pt x="36812" y="7678"/>
                    <a:pt x="36680" y="7220"/>
                  </a:cubicBezTo>
                  <a:cubicBezTo>
                    <a:pt x="36001" y="4872"/>
                    <a:pt x="33171" y="3929"/>
                    <a:pt x="30733" y="3825"/>
                  </a:cubicBezTo>
                  <a:cubicBezTo>
                    <a:pt x="28290" y="3722"/>
                    <a:pt x="25678" y="4051"/>
                    <a:pt x="23555" y="2839"/>
                  </a:cubicBezTo>
                  <a:cubicBezTo>
                    <a:pt x="22376" y="2166"/>
                    <a:pt x="21518" y="1109"/>
                    <a:pt x="20698" y="1"/>
                  </a:cubicBezTo>
                  <a:close/>
                </a:path>
              </a:pathLst>
            </a:custGeom>
            <a:solidFill>
              <a:srgbClr val="FEC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userDrawn="1"/>
          </p:nvSpPr>
          <p:spPr>
            <a:xfrm>
              <a:off x="6405385" y="3019590"/>
              <a:ext cx="1115229" cy="1397211"/>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rgbClr val="F9A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userDrawn="1">
  <p:cSld name="TITLE_ONLY_3_2">
    <p:spTree>
      <p:nvGrpSpPr>
        <p:cNvPr id="1" name="Shape 1362"/>
        <p:cNvGrpSpPr/>
        <p:nvPr/>
      </p:nvGrpSpPr>
      <p:grpSpPr>
        <a:xfrm>
          <a:off x="0" y="0"/>
          <a:ext cx="0" cy="0"/>
          <a:chOff x="0" y="0"/>
          <a:chExt cx="0" cy="0"/>
        </a:xfrm>
      </p:grpSpPr>
      <p:sp>
        <p:nvSpPr>
          <p:cNvPr id="1363" name="Google Shape;1363;p28"/>
          <p:cNvSpPr txBox="1">
            <a:spLocks noGrp="1"/>
          </p:cNvSpPr>
          <p:nvPr>
            <p:ph type="title"/>
          </p:nvPr>
        </p:nvSpPr>
        <p:spPr>
          <a:xfrm>
            <a:off x="281354" y="236857"/>
            <a:ext cx="7299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0124D"/>
              </a:buClr>
              <a:buSzPts val="3000"/>
              <a:buNone/>
              <a:defRPr>
                <a:solidFill>
                  <a:srgbClr val="000000"/>
                </a:solidFill>
                <a:latin typeface="Chronicle Display Black" pitchFamily="50" charset="0"/>
              </a:defRPr>
            </a:lvl1pPr>
            <a:lvl2pPr lvl="1" rtl="0">
              <a:spcBef>
                <a:spcPts val="0"/>
              </a:spcBef>
              <a:spcAft>
                <a:spcPts val="0"/>
              </a:spcAft>
              <a:buClr>
                <a:srgbClr val="20124D"/>
              </a:buClr>
              <a:buSzPts val="3000"/>
              <a:buNone/>
              <a:defRPr>
                <a:solidFill>
                  <a:srgbClr val="20124D"/>
                </a:solidFill>
              </a:defRPr>
            </a:lvl2pPr>
            <a:lvl3pPr lvl="2" rtl="0">
              <a:spcBef>
                <a:spcPts val="0"/>
              </a:spcBef>
              <a:spcAft>
                <a:spcPts val="0"/>
              </a:spcAft>
              <a:buClr>
                <a:srgbClr val="20124D"/>
              </a:buClr>
              <a:buSzPts val="3000"/>
              <a:buNone/>
              <a:defRPr>
                <a:solidFill>
                  <a:srgbClr val="20124D"/>
                </a:solidFill>
              </a:defRPr>
            </a:lvl3pPr>
            <a:lvl4pPr lvl="3" rtl="0">
              <a:spcBef>
                <a:spcPts val="0"/>
              </a:spcBef>
              <a:spcAft>
                <a:spcPts val="0"/>
              </a:spcAft>
              <a:buClr>
                <a:srgbClr val="20124D"/>
              </a:buClr>
              <a:buSzPts val="3000"/>
              <a:buNone/>
              <a:defRPr>
                <a:solidFill>
                  <a:srgbClr val="20124D"/>
                </a:solidFill>
              </a:defRPr>
            </a:lvl4pPr>
            <a:lvl5pPr lvl="4" rtl="0">
              <a:spcBef>
                <a:spcPts val="0"/>
              </a:spcBef>
              <a:spcAft>
                <a:spcPts val="0"/>
              </a:spcAft>
              <a:buClr>
                <a:srgbClr val="20124D"/>
              </a:buClr>
              <a:buSzPts val="3000"/>
              <a:buNone/>
              <a:defRPr>
                <a:solidFill>
                  <a:srgbClr val="20124D"/>
                </a:solidFill>
              </a:defRPr>
            </a:lvl5pPr>
            <a:lvl6pPr lvl="5" rtl="0">
              <a:spcBef>
                <a:spcPts val="0"/>
              </a:spcBef>
              <a:spcAft>
                <a:spcPts val="0"/>
              </a:spcAft>
              <a:buClr>
                <a:srgbClr val="20124D"/>
              </a:buClr>
              <a:buSzPts val="3000"/>
              <a:buNone/>
              <a:defRPr>
                <a:solidFill>
                  <a:srgbClr val="20124D"/>
                </a:solidFill>
              </a:defRPr>
            </a:lvl6pPr>
            <a:lvl7pPr lvl="6" rtl="0">
              <a:spcBef>
                <a:spcPts val="0"/>
              </a:spcBef>
              <a:spcAft>
                <a:spcPts val="0"/>
              </a:spcAft>
              <a:buClr>
                <a:srgbClr val="20124D"/>
              </a:buClr>
              <a:buSzPts val="3000"/>
              <a:buNone/>
              <a:defRPr>
                <a:solidFill>
                  <a:srgbClr val="20124D"/>
                </a:solidFill>
              </a:defRPr>
            </a:lvl7pPr>
            <a:lvl8pPr lvl="7" rtl="0">
              <a:spcBef>
                <a:spcPts val="0"/>
              </a:spcBef>
              <a:spcAft>
                <a:spcPts val="0"/>
              </a:spcAft>
              <a:buClr>
                <a:srgbClr val="20124D"/>
              </a:buClr>
              <a:buSzPts val="3000"/>
              <a:buNone/>
              <a:defRPr>
                <a:solidFill>
                  <a:srgbClr val="20124D"/>
                </a:solidFill>
              </a:defRPr>
            </a:lvl8pPr>
            <a:lvl9pPr lvl="8" rtl="0">
              <a:spcBef>
                <a:spcPts val="0"/>
              </a:spcBef>
              <a:spcAft>
                <a:spcPts val="0"/>
              </a:spcAft>
              <a:buClr>
                <a:srgbClr val="20124D"/>
              </a:buClr>
              <a:buSzPts val="3000"/>
              <a:buNone/>
              <a:defRPr>
                <a:solidFill>
                  <a:srgbClr val="20124D"/>
                </a:solidFill>
              </a:defRPr>
            </a:lvl9pPr>
          </a:lstStyle>
          <a:p>
            <a:endParaRPr dirty="0"/>
          </a:p>
        </p:txBody>
      </p:sp>
      <p:grpSp>
        <p:nvGrpSpPr>
          <p:cNvPr id="1364" name="Google Shape;1364;p28"/>
          <p:cNvGrpSpPr/>
          <p:nvPr userDrawn="1"/>
        </p:nvGrpSpPr>
        <p:grpSpPr>
          <a:xfrm>
            <a:off x="4340703" y="4991477"/>
            <a:ext cx="2740195" cy="335138"/>
            <a:chOff x="3731103" y="4808559"/>
            <a:chExt cx="2740195" cy="335138"/>
          </a:xfrm>
        </p:grpSpPr>
        <p:sp>
          <p:nvSpPr>
            <p:cNvPr id="1365" name="Google Shape;1365;p28"/>
            <p:cNvSpPr/>
            <p:nvPr userDrawn="1"/>
          </p:nvSpPr>
          <p:spPr>
            <a:xfrm>
              <a:off x="4333158" y="4849734"/>
              <a:ext cx="1938475" cy="293962"/>
            </a:xfrm>
            <a:custGeom>
              <a:avLst/>
              <a:gdLst/>
              <a:ahLst/>
              <a:cxnLst/>
              <a:rect l="l" t="t" r="r" b="b"/>
              <a:pathLst>
                <a:path w="26621" h="9488" extrusionOk="0">
                  <a:moveTo>
                    <a:pt x="10146" y="1"/>
                  </a:moveTo>
                  <a:cubicBezTo>
                    <a:pt x="8817" y="1"/>
                    <a:pt x="7433" y="475"/>
                    <a:pt x="6262" y="1145"/>
                  </a:cubicBezTo>
                  <a:cubicBezTo>
                    <a:pt x="3158" y="2920"/>
                    <a:pt x="859" y="6023"/>
                    <a:pt x="1" y="9488"/>
                  </a:cubicBezTo>
                  <a:lnTo>
                    <a:pt x="26620" y="9488"/>
                  </a:lnTo>
                  <a:cubicBezTo>
                    <a:pt x="26617" y="9143"/>
                    <a:pt x="26593" y="8799"/>
                    <a:pt x="26498" y="8469"/>
                  </a:cubicBezTo>
                  <a:cubicBezTo>
                    <a:pt x="26007" y="6772"/>
                    <a:pt x="23963" y="6091"/>
                    <a:pt x="22202" y="6016"/>
                  </a:cubicBezTo>
                  <a:cubicBezTo>
                    <a:pt x="20437" y="5942"/>
                    <a:pt x="18550" y="6179"/>
                    <a:pt x="17017" y="5304"/>
                  </a:cubicBezTo>
                  <a:cubicBezTo>
                    <a:pt x="15112" y="4217"/>
                    <a:pt x="14363" y="1734"/>
                    <a:pt x="12482" y="610"/>
                  </a:cubicBezTo>
                  <a:cubicBezTo>
                    <a:pt x="11767" y="182"/>
                    <a:pt x="10967" y="1"/>
                    <a:pt x="10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3731103" y="4808559"/>
              <a:ext cx="2740195" cy="335138"/>
            </a:xfrm>
            <a:custGeom>
              <a:avLst/>
              <a:gdLst/>
              <a:ahLst/>
              <a:cxnLst/>
              <a:rect l="l" t="t" r="r" b="b"/>
              <a:pathLst>
                <a:path w="37631" h="10817" extrusionOk="0">
                  <a:moveTo>
                    <a:pt x="7277" y="4167"/>
                  </a:moveTo>
                  <a:cubicBezTo>
                    <a:pt x="5403" y="4167"/>
                    <a:pt x="3533" y="4862"/>
                    <a:pt x="2187" y="6115"/>
                  </a:cubicBezTo>
                  <a:cubicBezTo>
                    <a:pt x="876" y="7338"/>
                    <a:pt x="99" y="9059"/>
                    <a:pt x="0" y="10817"/>
                  </a:cubicBezTo>
                  <a:lnTo>
                    <a:pt x="8269" y="10817"/>
                  </a:lnTo>
                  <a:cubicBezTo>
                    <a:pt x="8783" y="8742"/>
                    <a:pt x="9811" y="6796"/>
                    <a:pt x="11222" y="5189"/>
                  </a:cubicBezTo>
                  <a:cubicBezTo>
                    <a:pt x="10476" y="4848"/>
                    <a:pt x="9716" y="4535"/>
                    <a:pt x="8912" y="4351"/>
                  </a:cubicBezTo>
                  <a:cubicBezTo>
                    <a:pt x="8377" y="4228"/>
                    <a:pt x="7825" y="4167"/>
                    <a:pt x="7277" y="4167"/>
                  </a:cubicBezTo>
                  <a:close/>
                  <a:moveTo>
                    <a:pt x="32561" y="0"/>
                  </a:moveTo>
                  <a:cubicBezTo>
                    <a:pt x="31471" y="0"/>
                    <a:pt x="30337" y="351"/>
                    <a:pt x="29342" y="815"/>
                  </a:cubicBezTo>
                  <a:cubicBezTo>
                    <a:pt x="27159" y="1829"/>
                    <a:pt x="25264" y="3326"/>
                    <a:pt x="23220" y="4582"/>
                  </a:cubicBezTo>
                  <a:cubicBezTo>
                    <a:pt x="23813" y="5383"/>
                    <a:pt x="24433" y="6146"/>
                    <a:pt x="25285" y="6633"/>
                  </a:cubicBezTo>
                  <a:cubicBezTo>
                    <a:pt x="26818" y="7508"/>
                    <a:pt x="28705" y="7271"/>
                    <a:pt x="30470" y="7345"/>
                  </a:cubicBezTo>
                  <a:cubicBezTo>
                    <a:pt x="32231" y="7420"/>
                    <a:pt x="34275" y="8101"/>
                    <a:pt x="34766" y="9798"/>
                  </a:cubicBezTo>
                  <a:cubicBezTo>
                    <a:pt x="34861" y="10128"/>
                    <a:pt x="34885" y="10472"/>
                    <a:pt x="34888" y="10817"/>
                  </a:cubicBezTo>
                  <a:lnTo>
                    <a:pt x="37481" y="10817"/>
                  </a:lnTo>
                  <a:cubicBezTo>
                    <a:pt x="37631" y="8285"/>
                    <a:pt x="37559" y="5747"/>
                    <a:pt x="36690" y="3373"/>
                  </a:cubicBezTo>
                  <a:cubicBezTo>
                    <a:pt x="36272" y="2228"/>
                    <a:pt x="35613" y="1087"/>
                    <a:pt x="34524" y="477"/>
                  </a:cubicBezTo>
                  <a:cubicBezTo>
                    <a:pt x="33917" y="140"/>
                    <a:pt x="33250" y="0"/>
                    <a:pt x="32561" y="0"/>
                  </a:cubicBezTo>
                  <a:close/>
                </a:path>
              </a:pathLst>
            </a:custGeom>
            <a:solidFill>
              <a:srgbClr val="FFF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userDrawn="1"/>
          </p:nvSpPr>
          <p:spPr>
            <a:xfrm>
              <a:off x="4333158" y="4950520"/>
              <a:ext cx="1938475" cy="193176"/>
            </a:xfrm>
            <a:custGeom>
              <a:avLst/>
              <a:gdLst/>
              <a:ahLst/>
              <a:cxnLst/>
              <a:rect l="l" t="t" r="r" b="b"/>
              <a:pathLst>
                <a:path w="26621" h="6235" extrusionOk="0">
                  <a:moveTo>
                    <a:pt x="14952" y="0"/>
                  </a:moveTo>
                  <a:cubicBezTo>
                    <a:pt x="14762" y="120"/>
                    <a:pt x="14570" y="232"/>
                    <a:pt x="14380" y="344"/>
                  </a:cubicBezTo>
                  <a:cubicBezTo>
                    <a:pt x="12537" y="1421"/>
                    <a:pt x="10425" y="2266"/>
                    <a:pt x="8299" y="2266"/>
                  </a:cubicBezTo>
                  <a:cubicBezTo>
                    <a:pt x="7812" y="2266"/>
                    <a:pt x="7321" y="2222"/>
                    <a:pt x="6834" y="2126"/>
                  </a:cubicBezTo>
                  <a:cubicBezTo>
                    <a:pt x="5465" y="1854"/>
                    <a:pt x="4224" y="1186"/>
                    <a:pt x="2954" y="607"/>
                  </a:cubicBezTo>
                  <a:cubicBezTo>
                    <a:pt x="1543" y="2214"/>
                    <a:pt x="515" y="4160"/>
                    <a:pt x="1" y="6235"/>
                  </a:cubicBezTo>
                  <a:lnTo>
                    <a:pt x="26620" y="6235"/>
                  </a:lnTo>
                  <a:cubicBezTo>
                    <a:pt x="26617" y="5890"/>
                    <a:pt x="26593" y="5546"/>
                    <a:pt x="26498" y="5216"/>
                  </a:cubicBezTo>
                  <a:cubicBezTo>
                    <a:pt x="26007" y="3519"/>
                    <a:pt x="23963" y="2838"/>
                    <a:pt x="22202" y="2763"/>
                  </a:cubicBezTo>
                  <a:cubicBezTo>
                    <a:pt x="20437" y="2689"/>
                    <a:pt x="18550" y="2926"/>
                    <a:pt x="17017" y="2051"/>
                  </a:cubicBezTo>
                  <a:cubicBezTo>
                    <a:pt x="16165" y="1564"/>
                    <a:pt x="15545" y="801"/>
                    <a:pt x="14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28"/>
          <p:cNvGrpSpPr/>
          <p:nvPr/>
        </p:nvGrpSpPr>
        <p:grpSpPr>
          <a:xfrm>
            <a:off x="6999979" y="-1276862"/>
            <a:ext cx="3454224" cy="3095463"/>
            <a:chOff x="6949179" y="-861996"/>
            <a:chExt cx="3454224" cy="3095463"/>
          </a:xfrm>
        </p:grpSpPr>
        <p:sp>
          <p:nvSpPr>
            <p:cNvPr id="1369" name="Google Shape;1369;p28"/>
            <p:cNvSpPr/>
            <p:nvPr/>
          </p:nvSpPr>
          <p:spPr>
            <a:xfrm rot="6366736">
              <a:off x="7528643" y="-1441460"/>
              <a:ext cx="1662997" cy="2821926"/>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rot="9669705">
              <a:off x="8740407" y="-588460"/>
              <a:ext cx="1662996" cy="2821927"/>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28"/>
          <p:cNvGrpSpPr/>
          <p:nvPr/>
        </p:nvGrpSpPr>
        <p:grpSpPr>
          <a:xfrm>
            <a:off x="-667546" y="4526742"/>
            <a:ext cx="2821948" cy="1981375"/>
            <a:chOff x="-458146" y="4191700"/>
            <a:chExt cx="2821948" cy="1981375"/>
          </a:xfrm>
        </p:grpSpPr>
        <p:sp>
          <p:nvSpPr>
            <p:cNvPr id="1373" name="Google Shape;1373;p28"/>
            <p:cNvSpPr/>
            <p:nvPr/>
          </p:nvSpPr>
          <p:spPr>
            <a:xfrm rot="10800000" flipH="1">
              <a:off x="-350341" y="4191700"/>
              <a:ext cx="1115229" cy="1401387"/>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rot="6129409">
              <a:off x="121333" y="3930606"/>
              <a:ext cx="1662990" cy="2821948"/>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Content Placeholder 2">
            <a:extLst>
              <a:ext uri="{FF2B5EF4-FFF2-40B4-BE49-F238E27FC236}">
                <a16:creationId xmlns:a16="http://schemas.microsoft.com/office/drawing/2014/main" id="{1CAA87D9-89DC-4D15-808F-B90AFCF4263A}"/>
              </a:ext>
            </a:extLst>
          </p:cNvPr>
          <p:cNvSpPr>
            <a:spLocks noGrp="1"/>
          </p:cNvSpPr>
          <p:nvPr>
            <p:ph sz="quarter" idx="10"/>
          </p:nvPr>
        </p:nvSpPr>
        <p:spPr>
          <a:xfrm>
            <a:off x="281354" y="681885"/>
            <a:ext cx="7299600" cy="335138"/>
          </a:xfrm>
        </p:spPr>
        <p:txBody>
          <a:bodyPr lIns="0"/>
          <a:lstStyle>
            <a:lvl1pPr marL="139700" indent="0">
              <a:buNone/>
              <a:defRPr sz="1600">
                <a:solidFill>
                  <a:srgbClr val="737373"/>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069BC81E-477D-4120-AC61-0343E1B80D5A}"/>
              </a:ext>
            </a:extLst>
          </p:cNvPr>
          <p:cNvSpPr>
            <a:spLocks noGrp="1"/>
          </p:cNvSpPr>
          <p:nvPr>
            <p:ph type="body" sz="quarter" idx="11"/>
          </p:nvPr>
        </p:nvSpPr>
        <p:spPr>
          <a:xfrm>
            <a:off x="281354" y="1254585"/>
            <a:ext cx="7299600" cy="576262"/>
          </a:xfrm>
        </p:spPr>
        <p:txBody>
          <a:bodyPr lIns="0" tIns="0"/>
          <a:lstStyle>
            <a:lvl1pPr>
              <a:defRPr>
                <a:solidFill>
                  <a:srgbClr val="000000"/>
                </a:solidFill>
                <a:latin typeface="Calibri" panose="020F0502020204030204" pitchFamily="34" charset="0"/>
                <a:cs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pic>
        <p:nvPicPr>
          <p:cNvPr id="7" name="Graphic 6">
            <a:extLst>
              <a:ext uri="{FF2B5EF4-FFF2-40B4-BE49-F238E27FC236}">
                <a16:creationId xmlns:a16="http://schemas.microsoft.com/office/drawing/2014/main" id="{48D7EB34-3DCD-4D3E-BA08-F38C66F9AF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564735" y="4552402"/>
            <a:ext cx="521700" cy="65033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85622" y="800100"/>
            <a:ext cx="1619378" cy="2571572"/>
          </a:xfrm>
          <a:prstGeom prst="rect">
            <a:avLst/>
          </a:prstGeom>
          <a:solidFill>
            <a:srgbClr val="FFFFFF"/>
          </a:solidFill>
        </p:spPr>
        <p:txBody>
          <a:bodyPr vert="horz"/>
          <a:lstStyle>
            <a:lvl1pPr marL="0" indent="0">
              <a:buNone/>
              <a:defRPr sz="675" b="0" i="0" baseline="0"/>
            </a:lvl1pPr>
          </a:lstStyle>
          <a:p>
            <a:pPr lvl="0"/>
            <a:r>
              <a:rPr lang="en-GB"/>
              <a:t>Click to edit Master text styles</a:t>
            </a:r>
          </a:p>
        </p:txBody>
      </p:sp>
      <p:sp>
        <p:nvSpPr>
          <p:cNvPr id="10" name="Text Placeholder 8"/>
          <p:cNvSpPr>
            <a:spLocks noGrp="1"/>
          </p:cNvSpPr>
          <p:nvPr>
            <p:ph type="body" sz="quarter" idx="11"/>
          </p:nvPr>
        </p:nvSpPr>
        <p:spPr>
          <a:xfrm>
            <a:off x="2017232" y="80010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1" name="Text Placeholder 8"/>
          <p:cNvSpPr>
            <a:spLocks noGrp="1"/>
          </p:cNvSpPr>
          <p:nvPr>
            <p:ph type="body" sz="quarter" idx="12"/>
          </p:nvPr>
        </p:nvSpPr>
        <p:spPr>
          <a:xfrm>
            <a:off x="3754790" y="800100"/>
            <a:ext cx="1619378" cy="2571572"/>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2" name="Text Placeholder 8"/>
          <p:cNvSpPr>
            <a:spLocks noGrp="1"/>
          </p:cNvSpPr>
          <p:nvPr>
            <p:ph type="body" sz="quarter" idx="13"/>
          </p:nvPr>
        </p:nvSpPr>
        <p:spPr>
          <a:xfrm>
            <a:off x="5490947" y="7920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3" name="Text Placeholder 8"/>
          <p:cNvSpPr>
            <a:spLocks noGrp="1"/>
          </p:cNvSpPr>
          <p:nvPr>
            <p:ph type="body" sz="quarter" idx="14"/>
          </p:nvPr>
        </p:nvSpPr>
        <p:spPr>
          <a:xfrm>
            <a:off x="7233052" y="792050"/>
            <a:ext cx="1619378" cy="2579621"/>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5" name="Text Placeholder 8"/>
          <p:cNvSpPr>
            <a:spLocks noGrp="1"/>
          </p:cNvSpPr>
          <p:nvPr>
            <p:ph type="body" sz="quarter" idx="16"/>
          </p:nvPr>
        </p:nvSpPr>
        <p:spPr>
          <a:xfrm>
            <a:off x="2027727" y="22243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7" name="Text Placeholder 8"/>
          <p:cNvSpPr>
            <a:spLocks noGrp="1"/>
          </p:cNvSpPr>
          <p:nvPr>
            <p:ph type="body" sz="quarter" idx="18"/>
          </p:nvPr>
        </p:nvSpPr>
        <p:spPr>
          <a:xfrm>
            <a:off x="5494226" y="22243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9" name="Text Placeholder 8"/>
          <p:cNvSpPr>
            <a:spLocks noGrp="1"/>
          </p:cNvSpPr>
          <p:nvPr>
            <p:ph type="body" sz="quarter" idx="20"/>
          </p:nvPr>
        </p:nvSpPr>
        <p:spPr>
          <a:xfrm>
            <a:off x="285622" y="3657600"/>
            <a:ext cx="4210178" cy="108585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20" name="Text Placeholder 8"/>
          <p:cNvSpPr>
            <a:spLocks noGrp="1"/>
          </p:cNvSpPr>
          <p:nvPr>
            <p:ph type="body" sz="quarter" idx="21"/>
          </p:nvPr>
        </p:nvSpPr>
        <p:spPr>
          <a:xfrm>
            <a:off x="4667401" y="3657600"/>
            <a:ext cx="4185030" cy="108585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22" name="Text Placeholder 8"/>
          <p:cNvSpPr>
            <a:spLocks noGrp="1"/>
          </p:cNvSpPr>
          <p:nvPr>
            <p:ph type="body" sz="quarter" idx="22"/>
          </p:nvPr>
        </p:nvSpPr>
        <p:spPr>
          <a:xfrm>
            <a:off x="3657600" y="285750"/>
            <a:ext cx="1295400" cy="171450"/>
          </a:xfrm>
          <a:prstGeom prst="rect">
            <a:avLst/>
          </a:prstGeom>
          <a:solidFill>
            <a:srgbClr val="FFFFFF"/>
          </a:solidFill>
          <a:ln>
            <a:noFill/>
          </a:ln>
        </p:spPr>
        <p:txBody>
          <a:bodyPr vert="horz"/>
          <a:lstStyle>
            <a:lvl1pPr marL="0" indent="0">
              <a:buNone/>
              <a:defRPr sz="675" baseline="0"/>
            </a:lvl1pPr>
          </a:lstStyle>
          <a:p>
            <a:pPr lvl="0"/>
            <a:r>
              <a:rPr lang="en-GB"/>
              <a:t>Click to edit Master text styles</a:t>
            </a:r>
          </a:p>
        </p:txBody>
      </p:sp>
      <p:sp>
        <p:nvSpPr>
          <p:cNvPr id="23" name="Text Placeholder 8"/>
          <p:cNvSpPr>
            <a:spLocks noGrp="1"/>
          </p:cNvSpPr>
          <p:nvPr>
            <p:ph type="body" sz="quarter" idx="23"/>
          </p:nvPr>
        </p:nvSpPr>
        <p:spPr>
          <a:xfrm>
            <a:off x="5247878" y="285750"/>
            <a:ext cx="12954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
        <p:nvSpPr>
          <p:cNvPr id="24" name="Text Placeholder 8"/>
          <p:cNvSpPr>
            <a:spLocks noGrp="1"/>
          </p:cNvSpPr>
          <p:nvPr>
            <p:ph type="body" sz="quarter" idx="24"/>
          </p:nvPr>
        </p:nvSpPr>
        <p:spPr>
          <a:xfrm>
            <a:off x="7162800" y="285750"/>
            <a:ext cx="10668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
        <p:nvSpPr>
          <p:cNvPr id="25" name="Text Placeholder 8"/>
          <p:cNvSpPr>
            <a:spLocks noGrp="1"/>
          </p:cNvSpPr>
          <p:nvPr>
            <p:ph type="body" sz="quarter" idx="25"/>
          </p:nvPr>
        </p:nvSpPr>
        <p:spPr>
          <a:xfrm>
            <a:off x="8534400" y="285750"/>
            <a:ext cx="3810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Tree>
    <p:extLst>
      <p:ext uri="{BB962C8B-B14F-4D97-AF65-F5344CB8AC3E}">
        <p14:creationId xmlns:p14="http://schemas.microsoft.com/office/powerpoint/2010/main" val="1078037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1pPr>
            <a:lvl2pPr lvl="1">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2pPr>
            <a:lvl3pPr lvl="2">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3pPr>
            <a:lvl4pPr lvl="3">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4pPr>
            <a:lvl5pPr lvl="4">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5pPr>
            <a:lvl6pPr lvl="5">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6pPr>
            <a:lvl7pPr lvl="6">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7pPr>
            <a:lvl8pPr lvl="7">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8pPr>
            <a:lvl9pPr lvl="8">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20124D"/>
              </a:buClr>
              <a:buSzPts val="1400"/>
              <a:buFont typeface="Lato"/>
              <a:buChar char="●"/>
              <a:defRPr>
                <a:solidFill>
                  <a:srgbClr val="20124D"/>
                </a:solidFill>
                <a:latin typeface="Lato"/>
                <a:ea typeface="Lato"/>
                <a:cs typeface="Lato"/>
                <a:sym typeface="Lato"/>
              </a:defRPr>
            </a:lvl1pPr>
            <a:lvl2pPr marL="914400" lvl="1"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2pPr>
            <a:lvl3pPr marL="1371600" lvl="2"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3pPr>
            <a:lvl4pPr marL="1828800" lvl="3"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4pPr>
            <a:lvl5pPr marL="2286000" lvl="4"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5pPr>
            <a:lvl6pPr marL="2743200" lvl="5"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6pPr>
            <a:lvl7pPr marL="3200400" lvl="6"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7pPr>
            <a:lvl8pPr marL="3657600" lvl="7"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8pPr>
            <a:lvl9pPr marL="4114800" lvl="8" indent="-317500">
              <a:lnSpc>
                <a:spcPct val="115000"/>
              </a:lnSpc>
              <a:spcBef>
                <a:spcPts val="1600"/>
              </a:spcBef>
              <a:spcAft>
                <a:spcPts val="1600"/>
              </a:spcAft>
              <a:buClr>
                <a:srgbClr val="20124D"/>
              </a:buClr>
              <a:buSzPts val="1400"/>
              <a:buFont typeface="Lato"/>
              <a:buChar char="■"/>
              <a:defRPr>
                <a:solidFill>
                  <a:srgbClr val="20124D"/>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7C33210-8687-4161-B6D1-B3DBDFDF114A}"/>
              </a:ext>
            </a:extLst>
          </p:cNvPr>
          <p:cNvSpPr/>
          <p:nvPr userDrawn="1"/>
        </p:nvSpPr>
        <p:spPr>
          <a:xfrm>
            <a:off x="225669" y="571500"/>
            <a:ext cx="8682404" cy="42291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1027" name="TextBox 6">
            <a:extLst>
              <a:ext uri="{FF2B5EF4-FFF2-40B4-BE49-F238E27FC236}">
                <a16:creationId xmlns:a16="http://schemas.microsoft.com/office/drawing/2014/main" id="{5B8ECCD5-2C68-4492-B709-D827DDCAD79B}"/>
              </a:ext>
            </a:extLst>
          </p:cNvPr>
          <p:cNvSpPr txBox="1">
            <a:spLocks noChangeArrowheads="1"/>
          </p:cNvSpPr>
          <p:nvPr userDrawn="1"/>
        </p:nvSpPr>
        <p:spPr bwMode="auto">
          <a:xfrm>
            <a:off x="228600" y="228601"/>
            <a:ext cx="237392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200" b="1">
                <a:latin typeface="Arial" charset="0"/>
                <a:cs typeface="Arial" charset="0"/>
              </a:rPr>
              <a:t>Business Model Canvas</a:t>
            </a:r>
          </a:p>
        </p:txBody>
      </p:sp>
      <p:sp>
        <p:nvSpPr>
          <p:cNvPr id="1028" name="TextBox 7">
            <a:extLst>
              <a:ext uri="{FF2B5EF4-FFF2-40B4-BE49-F238E27FC236}">
                <a16:creationId xmlns:a16="http://schemas.microsoft.com/office/drawing/2014/main" id="{6A6D5952-842C-4FF3-BE29-714B197CBEAE}"/>
              </a:ext>
            </a:extLst>
          </p:cNvPr>
          <p:cNvSpPr txBox="1">
            <a:spLocks noChangeArrowheads="1"/>
          </p:cNvSpPr>
          <p:nvPr userDrawn="1"/>
        </p:nvSpPr>
        <p:spPr bwMode="auto">
          <a:xfrm>
            <a:off x="3563815" y="138113"/>
            <a:ext cx="1295400" cy="173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Designed for:</a:t>
            </a:r>
          </a:p>
        </p:txBody>
      </p:sp>
      <p:sp>
        <p:nvSpPr>
          <p:cNvPr id="1029" name="TextBox 8">
            <a:extLst>
              <a:ext uri="{FF2B5EF4-FFF2-40B4-BE49-F238E27FC236}">
                <a16:creationId xmlns:a16="http://schemas.microsoft.com/office/drawing/2014/main" id="{9717E6BD-8DDF-4CB3-9E02-B4DD5E731662}"/>
              </a:ext>
            </a:extLst>
          </p:cNvPr>
          <p:cNvSpPr txBox="1">
            <a:spLocks noChangeArrowheads="1"/>
          </p:cNvSpPr>
          <p:nvPr userDrawn="1"/>
        </p:nvSpPr>
        <p:spPr bwMode="auto">
          <a:xfrm>
            <a:off x="5156689" y="135731"/>
            <a:ext cx="1295400" cy="173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Designed by:</a:t>
            </a:r>
          </a:p>
        </p:txBody>
      </p:sp>
      <p:sp>
        <p:nvSpPr>
          <p:cNvPr id="1030" name="TextBox 9">
            <a:extLst>
              <a:ext uri="{FF2B5EF4-FFF2-40B4-BE49-F238E27FC236}">
                <a16:creationId xmlns:a16="http://schemas.microsoft.com/office/drawing/2014/main" id="{76047141-D581-436E-98BF-A5D56E8BF72F}"/>
              </a:ext>
            </a:extLst>
          </p:cNvPr>
          <p:cNvSpPr txBox="1">
            <a:spLocks noChangeArrowheads="1"/>
          </p:cNvSpPr>
          <p:nvPr userDrawn="1"/>
        </p:nvSpPr>
        <p:spPr bwMode="auto">
          <a:xfrm>
            <a:off x="7074877" y="135731"/>
            <a:ext cx="1121020" cy="173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Date:</a:t>
            </a:r>
          </a:p>
        </p:txBody>
      </p:sp>
      <p:sp>
        <p:nvSpPr>
          <p:cNvPr id="1031" name="TextBox 10">
            <a:extLst>
              <a:ext uri="{FF2B5EF4-FFF2-40B4-BE49-F238E27FC236}">
                <a16:creationId xmlns:a16="http://schemas.microsoft.com/office/drawing/2014/main" id="{99C62614-AA9D-4759-8772-20FB448D32D9}"/>
              </a:ext>
            </a:extLst>
          </p:cNvPr>
          <p:cNvSpPr txBox="1">
            <a:spLocks noChangeArrowheads="1"/>
          </p:cNvSpPr>
          <p:nvPr userDrawn="1"/>
        </p:nvSpPr>
        <p:spPr bwMode="auto">
          <a:xfrm>
            <a:off x="8439150" y="135731"/>
            <a:ext cx="572965" cy="173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Version:</a:t>
            </a:r>
          </a:p>
        </p:txBody>
      </p:sp>
      <p:sp>
        <p:nvSpPr>
          <p:cNvPr id="1032" name="TextBox 11">
            <a:extLst>
              <a:ext uri="{FF2B5EF4-FFF2-40B4-BE49-F238E27FC236}">
                <a16:creationId xmlns:a16="http://schemas.microsoft.com/office/drawing/2014/main" id="{A77F99E1-A333-4C33-9A89-88E2BE50B30C}"/>
              </a:ext>
            </a:extLst>
          </p:cNvPr>
          <p:cNvSpPr txBox="1">
            <a:spLocks noChangeArrowheads="1"/>
          </p:cNvSpPr>
          <p:nvPr userDrawn="1"/>
        </p:nvSpPr>
        <p:spPr bwMode="auto">
          <a:xfrm>
            <a:off x="225670" y="591741"/>
            <a:ext cx="1614854"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Key Partners</a:t>
            </a:r>
          </a:p>
        </p:txBody>
      </p:sp>
      <p:sp>
        <p:nvSpPr>
          <p:cNvPr id="1033" name="TextBox 13">
            <a:extLst>
              <a:ext uri="{FF2B5EF4-FFF2-40B4-BE49-F238E27FC236}">
                <a16:creationId xmlns:a16="http://schemas.microsoft.com/office/drawing/2014/main" id="{B3CC25D8-97B4-426E-95F0-363BD29FFE51}"/>
              </a:ext>
            </a:extLst>
          </p:cNvPr>
          <p:cNvSpPr txBox="1">
            <a:spLocks noChangeArrowheads="1"/>
          </p:cNvSpPr>
          <p:nvPr userDrawn="1"/>
        </p:nvSpPr>
        <p:spPr bwMode="auto">
          <a:xfrm>
            <a:off x="225670" y="3429000"/>
            <a:ext cx="1614854"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Cost Structure</a:t>
            </a:r>
          </a:p>
        </p:txBody>
      </p:sp>
      <p:sp>
        <p:nvSpPr>
          <p:cNvPr id="1034" name="TextBox 14">
            <a:extLst>
              <a:ext uri="{FF2B5EF4-FFF2-40B4-BE49-F238E27FC236}">
                <a16:creationId xmlns:a16="http://schemas.microsoft.com/office/drawing/2014/main" id="{D21B0A34-8B68-4EC8-A5AA-70A5053B275A}"/>
              </a:ext>
            </a:extLst>
          </p:cNvPr>
          <p:cNvSpPr txBox="1">
            <a:spLocks noChangeArrowheads="1"/>
          </p:cNvSpPr>
          <p:nvPr userDrawn="1"/>
        </p:nvSpPr>
        <p:spPr bwMode="auto">
          <a:xfrm>
            <a:off x="1960685" y="591741"/>
            <a:ext cx="1616320"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Key Activities</a:t>
            </a:r>
          </a:p>
        </p:txBody>
      </p:sp>
      <p:sp>
        <p:nvSpPr>
          <p:cNvPr id="1035" name="TextBox 15">
            <a:extLst>
              <a:ext uri="{FF2B5EF4-FFF2-40B4-BE49-F238E27FC236}">
                <a16:creationId xmlns:a16="http://schemas.microsoft.com/office/drawing/2014/main" id="{2928A112-3AC7-478D-B4E4-2AEA60F04864}"/>
              </a:ext>
            </a:extLst>
          </p:cNvPr>
          <p:cNvSpPr txBox="1">
            <a:spLocks noChangeArrowheads="1"/>
          </p:cNvSpPr>
          <p:nvPr userDrawn="1"/>
        </p:nvSpPr>
        <p:spPr bwMode="auto">
          <a:xfrm>
            <a:off x="1960685" y="1987154"/>
            <a:ext cx="1616320"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Key Resources</a:t>
            </a:r>
          </a:p>
        </p:txBody>
      </p:sp>
      <p:sp>
        <p:nvSpPr>
          <p:cNvPr id="1036" name="TextBox 16">
            <a:extLst>
              <a:ext uri="{FF2B5EF4-FFF2-40B4-BE49-F238E27FC236}">
                <a16:creationId xmlns:a16="http://schemas.microsoft.com/office/drawing/2014/main" id="{9977AE5C-F4E0-43F3-A170-37BC516522FC}"/>
              </a:ext>
            </a:extLst>
          </p:cNvPr>
          <p:cNvSpPr txBox="1">
            <a:spLocks noChangeArrowheads="1"/>
          </p:cNvSpPr>
          <p:nvPr userDrawn="1"/>
        </p:nvSpPr>
        <p:spPr bwMode="auto">
          <a:xfrm>
            <a:off x="3716216" y="591741"/>
            <a:ext cx="1614854"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Value Propositions</a:t>
            </a:r>
          </a:p>
        </p:txBody>
      </p:sp>
      <p:sp>
        <p:nvSpPr>
          <p:cNvPr id="1037" name="TextBox 18">
            <a:extLst>
              <a:ext uri="{FF2B5EF4-FFF2-40B4-BE49-F238E27FC236}">
                <a16:creationId xmlns:a16="http://schemas.microsoft.com/office/drawing/2014/main" id="{EB63C888-F630-4250-AE95-3FC33D9278A7}"/>
              </a:ext>
            </a:extLst>
          </p:cNvPr>
          <p:cNvSpPr txBox="1">
            <a:spLocks noChangeArrowheads="1"/>
          </p:cNvSpPr>
          <p:nvPr userDrawn="1"/>
        </p:nvSpPr>
        <p:spPr bwMode="auto">
          <a:xfrm>
            <a:off x="5464420" y="586979"/>
            <a:ext cx="1614854"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Customer Relationships</a:t>
            </a:r>
          </a:p>
        </p:txBody>
      </p:sp>
      <p:sp>
        <p:nvSpPr>
          <p:cNvPr id="1038" name="TextBox 19">
            <a:extLst>
              <a:ext uri="{FF2B5EF4-FFF2-40B4-BE49-F238E27FC236}">
                <a16:creationId xmlns:a16="http://schemas.microsoft.com/office/drawing/2014/main" id="{BEA1823C-54FE-40BC-8414-F8A286AF8ADF}"/>
              </a:ext>
            </a:extLst>
          </p:cNvPr>
          <p:cNvSpPr txBox="1">
            <a:spLocks noChangeArrowheads="1"/>
          </p:cNvSpPr>
          <p:nvPr userDrawn="1"/>
        </p:nvSpPr>
        <p:spPr bwMode="auto">
          <a:xfrm>
            <a:off x="5464420" y="1982391"/>
            <a:ext cx="1614854"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Channels</a:t>
            </a:r>
          </a:p>
        </p:txBody>
      </p:sp>
      <p:sp>
        <p:nvSpPr>
          <p:cNvPr id="1039" name="TextBox 20">
            <a:extLst>
              <a:ext uri="{FF2B5EF4-FFF2-40B4-BE49-F238E27FC236}">
                <a16:creationId xmlns:a16="http://schemas.microsoft.com/office/drawing/2014/main" id="{BCCE968F-8477-4660-BEBD-C473FDD04815}"/>
              </a:ext>
            </a:extLst>
          </p:cNvPr>
          <p:cNvSpPr txBox="1">
            <a:spLocks noChangeArrowheads="1"/>
          </p:cNvSpPr>
          <p:nvPr userDrawn="1"/>
        </p:nvSpPr>
        <p:spPr bwMode="auto">
          <a:xfrm>
            <a:off x="7217020" y="591741"/>
            <a:ext cx="1614854"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Customer Segments</a:t>
            </a:r>
          </a:p>
        </p:txBody>
      </p:sp>
      <p:sp>
        <p:nvSpPr>
          <p:cNvPr id="1040" name="TextBox 22">
            <a:extLst>
              <a:ext uri="{FF2B5EF4-FFF2-40B4-BE49-F238E27FC236}">
                <a16:creationId xmlns:a16="http://schemas.microsoft.com/office/drawing/2014/main" id="{6FC4EF99-C097-4031-8046-C09C7CE8493D}"/>
              </a:ext>
            </a:extLst>
          </p:cNvPr>
          <p:cNvSpPr txBox="1">
            <a:spLocks noChangeArrowheads="1"/>
          </p:cNvSpPr>
          <p:nvPr userDrawn="1"/>
        </p:nvSpPr>
        <p:spPr bwMode="auto">
          <a:xfrm>
            <a:off x="4591051" y="3429000"/>
            <a:ext cx="1614854" cy="2077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Revenue Streams</a:t>
            </a:r>
          </a:p>
        </p:txBody>
      </p:sp>
      <p:sp>
        <p:nvSpPr>
          <p:cNvPr id="25" name="Rectangle 24">
            <a:extLst>
              <a:ext uri="{FF2B5EF4-FFF2-40B4-BE49-F238E27FC236}">
                <a16:creationId xmlns:a16="http://schemas.microsoft.com/office/drawing/2014/main" id="{F0D9A06F-AC98-481F-86B7-BCA29A318A80}"/>
              </a:ext>
            </a:extLst>
          </p:cNvPr>
          <p:cNvSpPr/>
          <p:nvPr userDrawn="1"/>
        </p:nvSpPr>
        <p:spPr>
          <a:xfrm>
            <a:off x="225669" y="571500"/>
            <a:ext cx="1735015" cy="28575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6" name="Rectangle 25">
            <a:extLst>
              <a:ext uri="{FF2B5EF4-FFF2-40B4-BE49-F238E27FC236}">
                <a16:creationId xmlns:a16="http://schemas.microsoft.com/office/drawing/2014/main" id="{3AFF2CB3-2A19-4A95-92B7-FEC7BA0C0BF9}"/>
              </a:ext>
            </a:extLst>
          </p:cNvPr>
          <p:cNvSpPr/>
          <p:nvPr userDrawn="1"/>
        </p:nvSpPr>
        <p:spPr>
          <a:xfrm>
            <a:off x="1960685" y="570310"/>
            <a:ext cx="1736481" cy="141208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7" name="Rectangle 26">
            <a:extLst>
              <a:ext uri="{FF2B5EF4-FFF2-40B4-BE49-F238E27FC236}">
                <a16:creationId xmlns:a16="http://schemas.microsoft.com/office/drawing/2014/main" id="{BBAF47E1-0132-4936-8098-25C7C135BB21}"/>
              </a:ext>
            </a:extLst>
          </p:cNvPr>
          <p:cNvSpPr/>
          <p:nvPr userDrawn="1"/>
        </p:nvSpPr>
        <p:spPr>
          <a:xfrm>
            <a:off x="1960685" y="1982391"/>
            <a:ext cx="1736481" cy="144660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8" name="Rectangle 27">
            <a:extLst>
              <a:ext uri="{FF2B5EF4-FFF2-40B4-BE49-F238E27FC236}">
                <a16:creationId xmlns:a16="http://schemas.microsoft.com/office/drawing/2014/main" id="{BA7187E4-7021-4C5D-938E-4D791DF28993}"/>
              </a:ext>
            </a:extLst>
          </p:cNvPr>
          <p:cNvSpPr/>
          <p:nvPr userDrawn="1"/>
        </p:nvSpPr>
        <p:spPr>
          <a:xfrm>
            <a:off x="3697166" y="571500"/>
            <a:ext cx="1735015" cy="28575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9" name="Rectangle 28">
            <a:extLst>
              <a:ext uri="{FF2B5EF4-FFF2-40B4-BE49-F238E27FC236}">
                <a16:creationId xmlns:a16="http://schemas.microsoft.com/office/drawing/2014/main" id="{9849D4E0-E68F-4E10-A633-D97407ADE5B1}"/>
              </a:ext>
            </a:extLst>
          </p:cNvPr>
          <p:cNvSpPr/>
          <p:nvPr userDrawn="1"/>
        </p:nvSpPr>
        <p:spPr>
          <a:xfrm>
            <a:off x="5432181" y="571501"/>
            <a:ext cx="1735015" cy="141208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0" name="Rectangle 29">
            <a:extLst>
              <a:ext uri="{FF2B5EF4-FFF2-40B4-BE49-F238E27FC236}">
                <a16:creationId xmlns:a16="http://schemas.microsoft.com/office/drawing/2014/main" id="{8FB98483-3F39-46B1-82B0-5378AD98AE8B}"/>
              </a:ext>
            </a:extLst>
          </p:cNvPr>
          <p:cNvSpPr/>
          <p:nvPr userDrawn="1"/>
        </p:nvSpPr>
        <p:spPr>
          <a:xfrm>
            <a:off x="5432181" y="1982391"/>
            <a:ext cx="1735015" cy="144660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1" name="Rectangle 30">
            <a:extLst>
              <a:ext uri="{FF2B5EF4-FFF2-40B4-BE49-F238E27FC236}">
                <a16:creationId xmlns:a16="http://schemas.microsoft.com/office/drawing/2014/main" id="{79924654-B560-43CB-AE62-57FDF1CFF729}"/>
              </a:ext>
            </a:extLst>
          </p:cNvPr>
          <p:cNvSpPr/>
          <p:nvPr userDrawn="1"/>
        </p:nvSpPr>
        <p:spPr>
          <a:xfrm>
            <a:off x="7173059" y="571500"/>
            <a:ext cx="1736480" cy="28575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2" name="Rectangle 31">
            <a:extLst>
              <a:ext uri="{FF2B5EF4-FFF2-40B4-BE49-F238E27FC236}">
                <a16:creationId xmlns:a16="http://schemas.microsoft.com/office/drawing/2014/main" id="{492C87D3-0D2A-49D4-B870-7FB747596AB2}"/>
              </a:ext>
            </a:extLst>
          </p:cNvPr>
          <p:cNvSpPr/>
          <p:nvPr userDrawn="1"/>
        </p:nvSpPr>
        <p:spPr>
          <a:xfrm>
            <a:off x="225669" y="3434953"/>
            <a:ext cx="4350727" cy="136564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3" name="Rectangle 32">
            <a:extLst>
              <a:ext uri="{FF2B5EF4-FFF2-40B4-BE49-F238E27FC236}">
                <a16:creationId xmlns:a16="http://schemas.microsoft.com/office/drawing/2014/main" id="{A2BCF96D-5B6B-478A-A57B-11FF726EA6C7}"/>
              </a:ext>
            </a:extLst>
          </p:cNvPr>
          <p:cNvSpPr/>
          <p:nvPr userDrawn="1"/>
        </p:nvSpPr>
        <p:spPr>
          <a:xfrm>
            <a:off x="4576397" y="3434953"/>
            <a:ext cx="4331677" cy="136564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pic>
        <p:nvPicPr>
          <p:cNvPr id="1050" name="Picture 13">
            <a:extLst>
              <a:ext uri="{FF2B5EF4-FFF2-40B4-BE49-F238E27FC236}">
                <a16:creationId xmlns:a16="http://schemas.microsoft.com/office/drawing/2014/main" id="{CF85E311-D5D1-46D0-A654-C7593B08B9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0954"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14">
            <a:extLst>
              <a:ext uri="{FF2B5EF4-FFF2-40B4-BE49-F238E27FC236}">
                <a16:creationId xmlns:a16="http://schemas.microsoft.com/office/drawing/2014/main" id="{2562AC2D-D4C4-4CD1-8762-4FF07AE3AAE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72404" y="53340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16">
            <a:extLst>
              <a:ext uri="{FF2B5EF4-FFF2-40B4-BE49-F238E27FC236}">
                <a16:creationId xmlns:a16="http://schemas.microsoft.com/office/drawing/2014/main" id="{B77C69DD-528F-4822-85E9-362C5B8CB0EB}"/>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893170"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17">
            <a:extLst>
              <a:ext uri="{FF2B5EF4-FFF2-40B4-BE49-F238E27FC236}">
                <a16:creationId xmlns:a16="http://schemas.microsoft.com/office/drawing/2014/main" id="{7E10C353-183B-4D37-A98B-F40A5DAB8D8C}"/>
              </a:ext>
            </a:extLst>
          </p:cNvPr>
          <p:cNvPicPr>
            <a:picLocks noChangeAspect="1"/>
          </p:cNvPicPr>
          <p:nvPr userDrawn="1"/>
        </p:nvPicPr>
        <p:blipFill>
          <a:blip r:embed="rId6">
            <a:extLst>
              <a:ext uri="{28A0092B-C50C-407E-A947-70E740481C1C}">
                <a14:useLocalDpi xmlns:a14="http://schemas.microsoft.com/office/drawing/2010/main" val="0"/>
              </a:ext>
            </a:extLst>
          </a:blip>
          <a:srcRect l="11171"/>
          <a:stretch>
            <a:fillRect/>
          </a:stretch>
        </p:blipFill>
        <p:spPr bwMode="auto">
          <a:xfrm>
            <a:off x="5786804" y="337185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19">
            <a:extLst>
              <a:ext uri="{FF2B5EF4-FFF2-40B4-BE49-F238E27FC236}">
                <a16:creationId xmlns:a16="http://schemas.microsoft.com/office/drawing/2014/main" id="{41F5751E-ED98-466C-A314-3CCA211731A5}"/>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813539"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20">
            <a:extLst>
              <a:ext uri="{FF2B5EF4-FFF2-40B4-BE49-F238E27FC236}">
                <a16:creationId xmlns:a16="http://schemas.microsoft.com/office/drawing/2014/main" id="{1969724F-D5BE-49E6-AA4C-6DD8E04D7865}"/>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55077"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21">
            <a:extLst>
              <a:ext uri="{FF2B5EF4-FFF2-40B4-BE49-F238E27FC236}">
                <a16:creationId xmlns:a16="http://schemas.microsoft.com/office/drawing/2014/main" id="{7CEEE3FC-1B38-4186-B64A-C063C371D8B6}"/>
              </a:ext>
            </a:extLst>
          </p:cNvPr>
          <p:cNvPicPr>
            <a:picLocks noChangeAspect="1"/>
          </p:cNvPicPr>
          <p:nvPr userDrawn="1"/>
        </p:nvPicPr>
        <p:blipFill>
          <a:blip r:embed="rId9">
            <a:extLst>
              <a:ext uri="{28A0092B-C50C-407E-A947-70E740481C1C}">
                <a14:useLocalDpi xmlns:a14="http://schemas.microsoft.com/office/drawing/2010/main" val="0"/>
              </a:ext>
            </a:extLst>
          </a:blip>
          <a:srcRect t="8025" r="6839"/>
          <a:stretch>
            <a:fillRect/>
          </a:stretch>
        </p:blipFill>
        <p:spPr bwMode="auto">
          <a:xfrm>
            <a:off x="1214804" y="337185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 name="Picture 15">
            <a:extLst>
              <a:ext uri="{FF2B5EF4-FFF2-40B4-BE49-F238E27FC236}">
                <a16:creationId xmlns:a16="http://schemas.microsoft.com/office/drawing/2014/main" id="{C3AB8A01-359B-44B7-821A-2F5B2FF682AA}"/>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208835" y="194310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18">
            <a:extLst>
              <a:ext uri="{FF2B5EF4-FFF2-40B4-BE49-F238E27FC236}">
                <a16:creationId xmlns:a16="http://schemas.microsoft.com/office/drawing/2014/main" id="{79071CF2-CB2A-4A42-8993-7C7D49411478}"/>
              </a:ext>
            </a:extLst>
          </p:cNvPr>
          <p:cNvPicPr>
            <a:picLocks noChangeAspect="1"/>
          </p:cNvPicPr>
          <p:nvPr userDrawn="1"/>
        </p:nvPicPr>
        <p:blipFill>
          <a:blip r:embed="rId11">
            <a:extLst>
              <a:ext uri="{28A0092B-C50C-407E-A947-70E740481C1C}">
                <a14:useLocalDpi xmlns:a14="http://schemas.microsoft.com/office/drawing/2010/main" val="0"/>
              </a:ext>
            </a:extLst>
          </a:blip>
          <a:srcRect b="6728"/>
          <a:stretch>
            <a:fillRect/>
          </a:stretch>
        </p:blipFill>
        <p:spPr bwMode="auto">
          <a:xfrm>
            <a:off x="2954216" y="1943101"/>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83724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342900" rtl="0" eaLnBrk="0" fontAlgn="base" hangingPunct="0">
        <a:spcBef>
          <a:spcPct val="0"/>
        </a:spcBef>
        <a:spcAft>
          <a:spcPct val="0"/>
        </a:spcAft>
        <a:defRPr sz="3300" kern="1200">
          <a:solidFill>
            <a:schemeClr val="tx1"/>
          </a:solidFill>
          <a:latin typeface="Arial"/>
          <a:ea typeface="ＭＳ Ｐゴシック" charset="0"/>
          <a:cs typeface="Arial"/>
        </a:defRPr>
      </a:lvl1pPr>
      <a:lvl2pPr algn="ctr" defTabSz="342900" rtl="0" eaLnBrk="0" fontAlgn="base" hangingPunct="0">
        <a:spcBef>
          <a:spcPct val="0"/>
        </a:spcBef>
        <a:spcAft>
          <a:spcPct val="0"/>
        </a:spcAft>
        <a:defRPr sz="3300">
          <a:solidFill>
            <a:schemeClr val="tx1"/>
          </a:solidFill>
          <a:latin typeface="Arial" charset="0"/>
          <a:ea typeface="ＭＳ Ｐゴシック" charset="0"/>
        </a:defRPr>
      </a:lvl2pPr>
      <a:lvl3pPr algn="ctr" defTabSz="342900" rtl="0" eaLnBrk="0" fontAlgn="base" hangingPunct="0">
        <a:spcBef>
          <a:spcPct val="0"/>
        </a:spcBef>
        <a:spcAft>
          <a:spcPct val="0"/>
        </a:spcAft>
        <a:defRPr sz="3300">
          <a:solidFill>
            <a:schemeClr val="tx1"/>
          </a:solidFill>
          <a:latin typeface="Arial" charset="0"/>
          <a:ea typeface="ＭＳ Ｐゴシック" charset="0"/>
        </a:defRPr>
      </a:lvl3pPr>
      <a:lvl4pPr algn="ctr" defTabSz="342900" rtl="0" eaLnBrk="0" fontAlgn="base" hangingPunct="0">
        <a:spcBef>
          <a:spcPct val="0"/>
        </a:spcBef>
        <a:spcAft>
          <a:spcPct val="0"/>
        </a:spcAft>
        <a:defRPr sz="3300">
          <a:solidFill>
            <a:schemeClr val="tx1"/>
          </a:solidFill>
          <a:latin typeface="Arial" charset="0"/>
          <a:ea typeface="ＭＳ Ｐゴシック" charset="0"/>
        </a:defRPr>
      </a:lvl4pPr>
      <a:lvl5pPr algn="ctr" defTabSz="342900" rtl="0" eaLnBrk="0" fontAlgn="base" hangingPunct="0">
        <a:spcBef>
          <a:spcPct val="0"/>
        </a:spcBef>
        <a:spcAft>
          <a:spcPct val="0"/>
        </a:spcAft>
        <a:defRPr sz="3300">
          <a:solidFill>
            <a:schemeClr val="tx1"/>
          </a:solidFill>
          <a:latin typeface="Arial" charset="0"/>
          <a:ea typeface="ＭＳ Ｐゴシック" charset="0"/>
        </a:defRPr>
      </a:lvl5pPr>
      <a:lvl6pPr marL="342900" algn="ctr" defTabSz="342900" rtl="0" fontAlgn="base">
        <a:spcBef>
          <a:spcPct val="0"/>
        </a:spcBef>
        <a:spcAft>
          <a:spcPct val="0"/>
        </a:spcAft>
        <a:defRPr sz="3300">
          <a:solidFill>
            <a:schemeClr val="tx1"/>
          </a:solidFill>
          <a:latin typeface="Arial" charset="0"/>
          <a:ea typeface="ＭＳ Ｐゴシック" charset="0"/>
        </a:defRPr>
      </a:lvl6pPr>
      <a:lvl7pPr marL="685800" algn="ctr" defTabSz="342900" rtl="0" fontAlgn="base">
        <a:spcBef>
          <a:spcPct val="0"/>
        </a:spcBef>
        <a:spcAft>
          <a:spcPct val="0"/>
        </a:spcAft>
        <a:defRPr sz="3300">
          <a:solidFill>
            <a:schemeClr val="tx1"/>
          </a:solidFill>
          <a:latin typeface="Arial" charset="0"/>
          <a:ea typeface="ＭＳ Ｐゴシック" charset="0"/>
        </a:defRPr>
      </a:lvl7pPr>
      <a:lvl8pPr marL="1028700" algn="ctr" defTabSz="342900" rtl="0" fontAlgn="base">
        <a:spcBef>
          <a:spcPct val="0"/>
        </a:spcBef>
        <a:spcAft>
          <a:spcPct val="0"/>
        </a:spcAft>
        <a:defRPr sz="3300">
          <a:solidFill>
            <a:schemeClr val="tx1"/>
          </a:solidFill>
          <a:latin typeface="Arial" charset="0"/>
          <a:ea typeface="ＭＳ Ｐゴシック" charset="0"/>
        </a:defRPr>
      </a:lvl8pPr>
      <a:lvl9pPr marL="1371600" algn="ctr" defTabSz="342900" rtl="0" fontAlgn="base">
        <a:spcBef>
          <a:spcPct val="0"/>
        </a:spcBef>
        <a:spcAft>
          <a:spcPct val="0"/>
        </a:spcAft>
        <a:defRPr sz="3300">
          <a:solidFill>
            <a:schemeClr val="tx1"/>
          </a:solidFill>
          <a:latin typeface="Arial" charset="0"/>
          <a:ea typeface="ＭＳ Ｐゴシック"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ＭＳ Ｐゴシック" charset="0"/>
          <a:cs typeface="Arial"/>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Arial"/>
          <a:ea typeface="ＭＳ Ｐゴシック" charset="0"/>
          <a:cs typeface="Arial"/>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Arial"/>
          <a:ea typeface="ＭＳ Ｐゴシック" charset="0"/>
          <a:cs typeface="Arial"/>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Arial"/>
          <a:ea typeface="ＭＳ Ｐゴシック" charset="0"/>
          <a:cs typeface="Arial"/>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Arial"/>
          <a:ea typeface="ＭＳ Ｐゴシック" charset="0"/>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sv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9"/>
        <p:cNvGrpSpPr/>
        <p:nvPr/>
      </p:nvGrpSpPr>
      <p:grpSpPr>
        <a:xfrm>
          <a:off x="0" y="0"/>
          <a:ext cx="0" cy="0"/>
          <a:chOff x="0" y="0"/>
          <a:chExt cx="0" cy="0"/>
        </a:xfrm>
      </p:grpSpPr>
      <p:pic>
        <p:nvPicPr>
          <p:cNvPr id="3" name="Graphic 2">
            <a:extLst>
              <a:ext uri="{FF2B5EF4-FFF2-40B4-BE49-F238E27FC236}">
                <a16:creationId xmlns:a16="http://schemas.microsoft.com/office/drawing/2014/main" id="{6468F6DF-8B57-48ED-8A3F-3B622FEB0A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372" y="2091128"/>
            <a:ext cx="4481821" cy="12587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064-EC77-4899-9F7A-F160B061BDD6}"/>
              </a:ext>
            </a:extLst>
          </p:cNvPr>
          <p:cNvSpPr>
            <a:spLocks noGrp="1"/>
          </p:cNvSpPr>
          <p:nvPr>
            <p:ph type="title"/>
          </p:nvPr>
        </p:nvSpPr>
        <p:spPr/>
        <p:txBody>
          <a:bodyPr/>
          <a:lstStyle/>
          <a:p>
            <a:r>
              <a:rPr lang="en-CH" dirty="0"/>
              <a:t>Revenue Streams – Future Segments</a:t>
            </a:r>
          </a:p>
        </p:txBody>
      </p:sp>
      <p:sp>
        <p:nvSpPr>
          <p:cNvPr id="3" name="Content Placeholder 2">
            <a:extLst>
              <a:ext uri="{FF2B5EF4-FFF2-40B4-BE49-F238E27FC236}">
                <a16:creationId xmlns:a16="http://schemas.microsoft.com/office/drawing/2014/main" id="{84B84738-578B-4A82-B8F2-9C0D9F1C2602}"/>
              </a:ext>
            </a:extLst>
          </p:cNvPr>
          <p:cNvSpPr>
            <a:spLocks noGrp="1"/>
          </p:cNvSpPr>
          <p:nvPr>
            <p:ph sz="quarter" idx="10"/>
          </p:nvPr>
        </p:nvSpPr>
        <p:spPr>
          <a:xfrm>
            <a:off x="281353" y="681885"/>
            <a:ext cx="8492073" cy="468334"/>
          </a:xfrm>
        </p:spPr>
        <p:txBody>
          <a:bodyPr/>
          <a:lstStyle/>
          <a:p>
            <a:r>
              <a:rPr lang="en-CH" dirty="0"/>
              <a:t>B2B business model where companies offer our app as a service to employees.</a:t>
            </a:r>
          </a:p>
        </p:txBody>
      </p:sp>
      <p:sp>
        <p:nvSpPr>
          <p:cNvPr id="7" name="TextBox 6">
            <a:extLst>
              <a:ext uri="{FF2B5EF4-FFF2-40B4-BE49-F238E27FC236}">
                <a16:creationId xmlns:a16="http://schemas.microsoft.com/office/drawing/2014/main" id="{BE64C472-1027-43CE-B259-A256631A8A2D}"/>
              </a:ext>
            </a:extLst>
          </p:cNvPr>
          <p:cNvSpPr txBox="1"/>
          <p:nvPr/>
        </p:nvSpPr>
        <p:spPr>
          <a:xfrm>
            <a:off x="598805" y="1796959"/>
            <a:ext cx="1812802" cy="338554"/>
          </a:xfrm>
          <a:prstGeom prst="rect">
            <a:avLst/>
          </a:prstGeom>
          <a:noFill/>
        </p:spPr>
        <p:txBody>
          <a:bodyPr wrap="square" rtlCol="0">
            <a:spAutoFit/>
          </a:bodyPr>
          <a:lstStyle/>
          <a:p>
            <a:r>
              <a:rPr lang="en-CH" sz="1600" dirty="0">
                <a:latin typeface="Chronicle Display Black" pitchFamily="50" charset="0"/>
              </a:rPr>
              <a:t>Existing need</a:t>
            </a:r>
          </a:p>
        </p:txBody>
      </p:sp>
      <p:sp>
        <p:nvSpPr>
          <p:cNvPr id="26" name="Google Shape;7164;p78">
            <a:extLst>
              <a:ext uri="{FF2B5EF4-FFF2-40B4-BE49-F238E27FC236}">
                <a16:creationId xmlns:a16="http://schemas.microsoft.com/office/drawing/2014/main" id="{8DB042F5-C9BF-446B-93C3-A89580A55FC4}"/>
              </a:ext>
            </a:extLst>
          </p:cNvPr>
          <p:cNvSpPr/>
          <p:nvPr/>
        </p:nvSpPr>
        <p:spPr>
          <a:xfrm>
            <a:off x="2491564" y="1381028"/>
            <a:ext cx="1522906" cy="151747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64;p78">
            <a:extLst>
              <a:ext uri="{FF2B5EF4-FFF2-40B4-BE49-F238E27FC236}">
                <a16:creationId xmlns:a16="http://schemas.microsoft.com/office/drawing/2014/main" id="{E0F76A7E-5FA3-4AB9-85B4-DFC60946C05A}"/>
              </a:ext>
            </a:extLst>
          </p:cNvPr>
          <p:cNvSpPr/>
          <p:nvPr/>
        </p:nvSpPr>
        <p:spPr>
          <a:xfrm>
            <a:off x="3259914" y="2150965"/>
            <a:ext cx="1522906" cy="151747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64;p78">
            <a:extLst>
              <a:ext uri="{FF2B5EF4-FFF2-40B4-BE49-F238E27FC236}">
                <a16:creationId xmlns:a16="http://schemas.microsoft.com/office/drawing/2014/main" id="{6DA68F6B-9A30-4D84-8896-2D19CE493A9E}"/>
              </a:ext>
            </a:extLst>
          </p:cNvPr>
          <p:cNvSpPr/>
          <p:nvPr/>
        </p:nvSpPr>
        <p:spPr>
          <a:xfrm>
            <a:off x="4031439" y="1374656"/>
            <a:ext cx="1522906" cy="151747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TextBox 30">
            <a:extLst>
              <a:ext uri="{FF2B5EF4-FFF2-40B4-BE49-F238E27FC236}">
                <a16:creationId xmlns:a16="http://schemas.microsoft.com/office/drawing/2014/main" id="{B3CE45F8-0218-4042-83DB-11E20D6B861B}"/>
              </a:ext>
            </a:extLst>
          </p:cNvPr>
          <p:cNvSpPr txBox="1"/>
          <p:nvPr/>
        </p:nvSpPr>
        <p:spPr>
          <a:xfrm>
            <a:off x="5596837" y="1751340"/>
            <a:ext cx="2423213" cy="338554"/>
          </a:xfrm>
          <a:prstGeom prst="rect">
            <a:avLst/>
          </a:prstGeom>
          <a:noFill/>
        </p:spPr>
        <p:txBody>
          <a:bodyPr wrap="square" rtlCol="0">
            <a:spAutoFit/>
          </a:bodyPr>
          <a:lstStyle/>
          <a:p>
            <a:r>
              <a:rPr lang="en-CH" sz="1600" dirty="0">
                <a:latin typeface="Chronicle Display Black" pitchFamily="50" charset="0"/>
              </a:rPr>
              <a:t>Lucrative opportunity</a:t>
            </a:r>
          </a:p>
        </p:txBody>
      </p:sp>
      <p:sp>
        <p:nvSpPr>
          <p:cNvPr id="32" name="TextBox 31">
            <a:extLst>
              <a:ext uri="{FF2B5EF4-FFF2-40B4-BE49-F238E27FC236}">
                <a16:creationId xmlns:a16="http://schemas.microsoft.com/office/drawing/2014/main" id="{CA046344-CB0B-4FC9-8782-28783D993E32}"/>
              </a:ext>
            </a:extLst>
          </p:cNvPr>
          <p:cNvSpPr txBox="1"/>
          <p:nvPr/>
        </p:nvSpPr>
        <p:spPr>
          <a:xfrm>
            <a:off x="4221427" y="3414061"/>
            <a:ext cx="2026973" cy="584775"/>
          </a:xfrm>
          <a:prstGeom prst="rect">
            <a:avLst/>
          </a:prstGeom>
          <a:noFill/>
        </p:spPr>
        <p:txBody>
          <a:bodyPr wrap="square" rtlCol="0">
            <a:spAutoFit/>
          </a:bodyPr>
          <a:lstStyle/>
          <a:p>
            <a:r>
              <a:rPr lang="en-CH" sz="1600" dirty="0">
                <a:latin typeface="Chronicle Display Black" pitchFamily="50" charset="0"/>
              </a:rPr>
              <a:t>New Gamification Opportunities</a:t>
            </a:r>
          </a:p>
        </p:txBody>
      </p:sp>
      <p:sp>
        <p:nvSpPr>
          <p:cNvPr id="34" name="TextBox 33">
            <a:extLst>
              <a:ext uri="{FF2B5EF4-FFF2-40B4-BE49-F238E27FC236}">
                <a16:creationId xmlns:a16="http://schemas.microsoft.com/office/drawing/2014/main" id="{0A0C59F0-BF52-4406-B9DA-9390B5D73F2F}"/>
              </a:ext>
            </a:extLst>
          </p:cNvPr>
          <p:cNvSpPr txBox="1"/>
          <p:nvPr/>
        </p:nvSpPr>
        <p:spPr>
          <a:xfrm>
            <a:off x="605614" y="2012950"/>
            <a:ext cx="1969311" cy="1169551"/>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Need for a </a:t>
            </a:r>
            <a:r>
              <a:rPr lang="en-CH" b="1" dirty="0">
                <a:latin typeface="Calibri" panose="020F0502020204030204" pitchFamily="34" charset="0"/>
                <a:cs typeface="Calibri" panose="020F0502020204030204" pitchFamily="34" charset="0"/>
              </a:rPr>
              <a:t>Culture Change</a:t>
            </a: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Support groups are forming within companies</a:t>
            </a:r>
          </a:p>
        </p:txBody>
      </p:sp>
      <p:sp>
        <p:nvSpPr>
          <p:cNvPr id="35" name="TextBox 34">
            <a:extLst>
              <a:ext uri="{FF2B5EF4-FFF2-40B4-BE49-F238E27FC236}">
                <a16:creationId xmlns:a16="http://schemas.microsoft.com/office/drawing/2014/main" id="{831EE6CD-2B21-4433-892E-5197AE97A822}"/>
              </a:ext>
            </a:extLst>
          </p:cNvPr>
          <p:cNvSpPr txBox="1"/>
          <p:nvPr/>
        </p:nvSpPr>
        <p:spPr>
          <a:xfrm>
            <a:off x="4221427" y="3979160"/>
            <a:ext cx="3322373" cy="954107"/>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New valuable features for workplace.</a:t>
            </a: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See who fosters a positive company culture.</a:t>
            </a:r>
          </a:p>
          <a:p>
            <a:pPr marL="285750" indent="-285750">
              <a:buFont typeface="Arial" panose="020B0604020202020204" pitchFamily="34" charset="0"/>
              <a:buChar char="•"/>
            </a:pPr>
            <a:endParaRPr lang="en-CH"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37C8E87F-0A0F-4B7B-B70C-12408236AA2C}"/>
              </a:ext>
            </a:extLst>
          </p:cNvPr>
          <p:cNvSpPr txBox="1"/>
          <p:nvPr/>
        </p:nvSpPr>
        <p:spPr>
          <a:xfrm>
            <a:off x="5596837" y="2039568"/>
            <a:ext cx="2985823" cy="738664"/>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Existing market valued at $50 Billion </a:t>
            </a:r>
          </a:p>
          <a:p>
            <a:pPr marL="285750" indent="-285750">
              <a:buFont typeface="Arial" panose="020B0604020202020204" pitchFamily="34" charset="0"/>
              <a:buChar char="•"/>
            </a:pPr>
            <a:endParaRPr lang="en-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335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D51A58-6140-48AB-9D90-DB90FF1DE46D}"/>
              </a:ext>
            </a:extLst>
          </p:cNvPr>
          <p:cNvSpPr>
            <a:spLocks noGrp="1"/>
          </p:cNvSpPr>
          <p:nvPr>
            <p:ph type="ctrTitle"/>
          </p:nvPr>
        </p:nvSpPr>
        <p:spPr/>
        <p:txBody>
          <a:bodyPr/>
          <a:lstStyle/>
          <a:p>
            <a:r>
              <a:rPr lang="en-CH" dirty="0"/>
              <a:t>Annex</a:t>
            </a:r>
          </a:p>
        </p:txBody>
      </p:sp>
      <p:sp>
        <p:nvSpPr>
          <p:cNvPr id="6" name="Subtitle 5">
            <a:extLst>
              <a:ext uri="{FF2B5EF4-FFF2-40B4-BE49-F238E27FC236}">
                <a16:creationId xmlns:a16="http://schemas.microsoft.com/office/drawing/2014/main" id="{7280023E-3FEE-4A4D-B6E5-8E5F5B036C2C}"/>
              </a:ext>
            </a:extLst>
          </p:cNvPr>
          <p:cNvSpPr>
            <a:spLocks noGrp="1"/>
          </p:cNvSpPr>
          <p:nvPr>
            <p:ph type="subTitle" idx="1"/>
          </p:nvPr>
        </p:nvSpPr>
        <p:spPr/>
        <p:txBody>
          <a:bodyPr/>
          <a:lstStyle/>
          <a:p>
            <a:endParaRPr lang="en-CH"/>
          </a:p>
        </p:txBody>
      </p:sp>
    </p:spTree>
    <p:extLst>
      <p:ext uri="{BB962C8B-B14F-4D97-AF65-F5344CB8AC3E}">
        <p14:creationId xmlns:p14="http://schemas.microsoft.com/office/powerpoint/2010/main" val="81898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27FB-936A-4D3F-8DBA-2088094D6990}"/>
              </a:ext>
            </a:extLst>
          </p:cNvPr>
          <p:cNvSpPr>
            <a:spLocks noGrp="1"/>
          </p:cNvSpPr>
          <p:nvPr>
            <p:ph type="title"/>
          </p:nvPr>
        </p:nvSpPr>
        <p:spPr/>
        <p:txBody>
          <a:bodyPr/>
          <a:lstStyle/>
          <a:p>
            <a:r>
              <a:rPr lang="en-CH" dirty="0"/>
              <a:t>Data Protection</a:t>
            </a:r>
          </a:p>
        </p:txBody>
      </p:sp>
      <p:sp>
        <p:nvSpPr>
          <p:cNvPr id="3" name="Content Placeholder 2">
            <a:extLst>
              <a:ext uri="{FF2B5EF4-FFF2-40B4-BE49-F238E27FC236}">
                <a16:creationId xmlns:a16="http://schemas.microsoft.com/office/drawing/2014/main" id="{FB73CB75-2D05-4711-8B1F-7222FD4BD35F}"/>
              </a:ext>
            </a:extLst>
          </p:cNvPr>
          <p:cNvSpPr>
            <a:spLocks noGrp="1"/>
          </p:cNvSpPr>
          <p:nvPr>
            <p:ph sz="quarter" idx="10"/>
          </p:nvPr>
        </p:nvSpPr>
        <p:spPr/>
        <p:txBody>
          <a:bodyPr/>
          <a:lstStyle/>
          <a:p>
            <a:r>
              <a:rPr lang="fr-FR" dirty="0" err="1"/>
              <a:t>Personal</a:t>
            </a:r>
            <a:r>
              <a:rPr lang="fr-FR" dirty="0"/>
              <a:t> </a:t>
            </a:r>
            <a:r>
              <a:rPr lang="en-CH" dirty="0"/>
              <a:t>data must be stored securely to ensure users</a:t>
            </a:r>
            <a:r>
              <a:rPr lang="fr-CH"/>
              <a:t>’</a:t>
            </a:r>
            <a:r>
              <a:rPr lang="en-CH" dirty="0"/>
              <a:t> security</a:t>
            </a:r>
            <a:r>
              <a:rPr lang="fr-CH" dirty="0"/>
              <a:t> – Risk </a:t>
            </a:r>
            <a:r>
              <a:rPr lang="fr-CH" dirty="0" err="1"/>
              <a:t>assessment</a:t>
            </a:r>
            <a:endParaRPr lang="en-CH" dirty="0"/>
          </a:p>
        </p:txBody>
      </p:sp>
      <p:graphicFrame>
        <p:nvGraphicFramePr>
          <p:cNvPr id="4" name="Tableau 3">
            <a:extLst>
              <a:ext uri="{FF2B5EF4-FFF2-40B4-BE49-F238E27FC236}">
                <a16:creationId xmlns:a16="http://schemas.microsoft.com/office/drawing/2014/main" id="{6520C449-C85A-4405-801F-1CAED67CCF90}"/>
              </a:ext>
            </a:extLst>
          </p:cNvPr>
          <p:cNvGraphicFramePr>
            <a:graphicFrameLocks noGrp="1"/>
          </p:cNvGraphicFramePr>
          <p:nvPr/>
        </p:nvGraphicFramePr>
        <p:xfrm>
          <a:off x="2377440" y="1145731"/>
          <a:ext cx="6464410" cy="3845705"/>
        </p:xfrm>
        <a:graphic>
          <a:graphicData uri="http://schemas.openxmlformats.org/drawingml/2006/table">
            <a:tbl>
              <a:tblPr/>
              <a:tblGrid>
                <a:gridCol w="1691521">
                  <a:extLst>
                    <a:ext uri="{9D8B030D-6E8A-4147-A177-3AD203B41FA5}">
                      <a16:colId xmlns:a16="http://schemas.microsoft.com/office/drawing/2014/main" val="2607198833"/>
                    </a:ext>
                  </a:extLst>
                </a:gridCol>
                <a:gridCol w="4772889">
                  <a:extLst>
                    <a:ext uri="{9D8B030D-6E8A-4147-A177-3AD203B41FA5}">
                      <a16:colId xmlns:a16="http://schemas.microsoft.com/office/drawing/2014/main" val="2647105677"/>
                    </a:ext>
                  </a:extLst>
                </a:gridCol>
              </a:tblGrid>
              <a:tr h="24003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Purpose of processing</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Provide personalized content to data subject, on the basis of a contract</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920316"/>
                  </a:ext>
                </a:extLst>
              </a:tr>
              <a:tr h="35424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Processing</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Creating of data, storage of personal data, profiling for personalization purposes.</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277825"/>
                  </a:ext>
                </a:extLst>
              </a:tr>
              <a:tr h="39958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Personal data</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email address, potentially name and last name, picture, testimonials, technical data such as IP adresses</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7150817"/>
                  </a:ext>
                </a:extLst>
              </a:tr>
              <a:tr h="24003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Controller</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Calibri" panose="020F0502020204030204" pitchFamily="34" charset="0"/>
                          <a:cs typeface="Calibri" panose="020F0502020204030204" pitchFamily="34" charset="0"/>
                        </a:rPr>
                        <a:t>Spring ACT</a:t>
                      </a:r>
                      <a:endParaRPr lang="fr-FR"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596983"/>
                  </a:ext>
                </a:extLst>
              </a:tr>
              <a:tr h="24003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Processor</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a:solidFill>
                            <a:srgbClr val="000000"/>
                          </a:solidFill>
                          <a:effectLst/>
                          <a:latin typeface="Calibri" panose="020F0502020204030204" pitchFamily="34" charset="0"/>
                          <a:cs typeface="Calibri" panose="020F0502020204030204" pitchFamily="34" charset="0"/>
                        </a:rPr>
                        <a:t>Azure (Microsoft Ltd)</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4139159"/>
                  </a:ext>
                </a:extLst>
              </a:tr>
              <a:tr h="39958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Legal basis</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Consent, performance of a contract under GDPR, obligation of information regarding automated decision-making under nFADP</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6346835"/>
                  </a:ext>
                </a:extLst>
              </a:tr>
              <a:tr h="637132">
                <a:tc>
                  <a:txBody>
                    <a:bodyPr/>
                    <a:lstStyle/>
                    <a:p>
                      <a:pPr rtl="0" fontAlgn="t">
                        <a:spcBef>
                          <a:spcPts val="0"/>
                        </a:spcBef>
                        <a:spcAft>
                          <a:spcPts val="0"/>
                        </a:spcAft>
                      </a:pPr>
                      <a:r>
                        <a:rPr lang="fr-FR" sz="1100" b="1" i="0" u="none" strike="noStrike" dirty="0">
                          <a:solidFill>
                            <a:srgbClr val="000000"/>
                          </a:solidFill>
                          <a:effectLst/>
                          <a:latin typeface="Calibri" panose="020F0502020204030204" pitchFamily="34" charset="0"/>
                          <a:cs typeface="Calibri" panose="020F0502020204030204" pitchFamily="34" charset="0"/>
                        </a:rPr>
                        <a:t>Risks</a:t>
                      </a:r>
                      <a:endParaRPr lang="fr-FR"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Calibri" panose="020F0502020204030204" pitchFamily="34" charset="0"/>
                          <a:cs typeface="Calibri" panose="020F0502020204030204" pitchFamily="34" charset="0"/>
                        </a:rPr>
                        <a:t>For the individuals: since the testimonials may contain sensitive information, related to employment, personal situations, which may have effects in the physical world, risks regarding the physical and mental integrity of the individuals. </a:t>
                      </a:r>
                      <a:endParaRPr lang="en-US"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286369"/>
                  </a:ext>
                </a:extLst>
              </a:tr>
              <a:tr h="1061469">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Measures, safeguards</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Calibri" panose="020F0502020204030204" pitchFamily="34" charset="0"/>
                          <a:cs typeface="Calibri" panose="020F0502020204030204" pitchFamily="34" charset="0"/>
                        </a:rPr>
                        <a:t>Flexibility in the amount of personal data shared through the platform: anonymization, pseudonymization, encryption. </a:t>
                      </a:r>
                    </a:p>
                    <a:p>
                      <a:pPr marL="17145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Calibri" panose="020F0502020204030204" pitchFamily="34" charset="0"/>
                          <a:cs typeface="Calibri" panose="020F0502020204030204" pitchFamily="34" charset="0"/>
                        </a:rPr>
                        <a:t>Data is stored in Switzerland, Cloud service from Microsoft provides a high level of security, ensuring confidentiality, integrity and availability of the personal data.</a:t>
                      </a:r>
                    </a:p>
                    <a:p>
                      <a:pPr marL="17145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Calibri" panose="020F0502020204030204" pitchFamily="34" charset="0"/>
                          <a:cs typeface="Calibri" panose="020F0502020204030204" pitchFamily="34" charset="0"/>
                        </a:rPr>
                        <a:t>Assessment on the basis of GDPR (strict framework with emphasis on the protection of data subjects). </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266611"/>
                  </a:ext>
                </a:extLst>
              </a:tr>
            </a:tbl>
          </a:graphicData>
        </a:graphic>
      </p:graphicFrame>
      <p:sp>
        <p:nvSpPr>
          <p:cNvPr id="8" name="Rectangle 7">
            <a:extLst>
              <a:ext uri="{FF2B5EF4-FFF2-40B4-BE49-F238E27FC236}">
                <a16:creationId xmlns:a16="http://schemas.microsoft.com/office/drawing/2014/main" id="{067E7D94-C520-47B3-B247-24F2AB4B6309}"/>
              </a:ext>
            </a:extLst>
          </p:cNvPr>
          <p:cNvSpPr/>
          <p:nvPr/>
        </p:nvSpPr>
        <p:spPr>
          <a:xfrm>
            <a:off x="477078" y="1145731"/>
            <a:ext cx="1733385" cy="3845705"/>
          </a:xfrm>
          <a:prstGeom prst="rect">
            <a:avLst/>
          </a:prstGeom>
          <a:solidFill>
            <a:srgbClr val="EFEFEF"/>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solidFill>
                  <a:srgbClr val="000000"/>
                </a:solidFill>
                <a:latin typeface="Calibri" panose="020F0502020204030204" pitchFamily="34" charset="0"/>
                <a:cs typeface="Calibri" panose="020F0502020204030204" pitchFamily="34" charset="0"/>
              </a:rPr>
              <a:t>Ensure</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that</a:t>
            </a:r>
            <a:r>
              <a:rPr lang="fr-FR" sz="1600" dirty="0">
                <a:solidFill>
                  <a:srgbClr val="000000"/>
                </a:solidFill>
                <a:latin typeface="Calibri" panose="020F0502020204030204" pitchFamily="34" charset="0"/>
                <a:cs typeface="Calibri" panose="020F0502020204030204" pitchFamily="34" charset="0"/>
              </a:rPr>
              <a:t> all participants </a:t>
            </a:r>
            <a:r>
              <a:rPr lang="fr-FR" sz="1600" dirty="0" err="1">
                <a:solidFill>
                  <a:srgbClr val="000000"/>
                </a:solidFill>
                <a:latin typeface="Calibri" panose="020F0502020204030204" pitchFamily="34" charset="0"/>
                <a:cs typeface="Calibri" panose="020F0502020204030204" pitchFamily="34" charset="0"/>
              </a:rPr>
              <a:t>personal</a:t>
            </a:r>
            <a:r>
              <a:rPr lang="fr-FR" sz="1600" dirty="0">
                <a:solidFill>
                  <a:srgbClr val="000000"/>
                </a:solidFill>
                <a:latin typeface="Calibri" panose="020F0502020204030204" pitchFamily="34" charset="0"/>
                <a:cs typeface="Calibri" panose="020F0502020204030204" pitchFamily="34" charset="0"/>
              </a:rPr>
              <a:t> data </a:t>
            </a:r>
            <a:r>
              <a:rPr lang="fr-FR" sz="1600" dirty="0" err="1">
                <a:solidFill>
                  <a:srgbClr val="000000"/>
                </a:solidFill>
                <a:latin typeface="Calibri" panose="020F0502020204030204" pitchFamily="34" charset="0"/>
                <a:cs typeface="Calibri" panose="020F0502020204030204" pitchFamily="34" charset="0"/>
              </a:rPr>
              <a:t>is</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protected</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that</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risks</a:t>
            </a:r>
            <a:r>
              <a:rPr lang="fr-FR" sz="1600" dirty="0">
                <a:solidFill>
                  <a:srgbClr val="000000"/>
                </a:solidFill>
                <a:latin typeface="Calibri" panose="020F0502020204030204" pitchFamily="34" charset="0"/>
                <a:cs typeface="Calibri" panose="020F0502020204030204" pitchFamily="34" charset="0"/>
              </a:rPr>
              <a:t> are </a:t>
            </a:r>
            <a:r>
              <a:rPr lang="fr-FR" sz="1600" dirty="0" err="1">
                <a:solidFill>
                  <a:srgbClr val="000000"/>
                </a:solidFill>
                <a:latin typeface="Calibri" panose="020F0502020204030204" pitchFamily="34" charset="0"/>
                <a:cs typeface="Calibri" panose="020F0502020204030204" pitchFamily="34" charset="0"/>
              </a:rPr>
              <a:t>continuously</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assessed</a:t>
            </a:r>
            <a:r>
              <a:rPr lang="fr-FR" sz="1600" dirty="0">
                <a:solidFill>
                  <a:srgbClr val="000000"/>
                </a:solidFill>
                <a:latin typeface="Calibri" panose="020F0502020204030204" pitchFamily="34" charset="0"/>
                <a:cs typeface="Calibri" panose="020F0502020204030204" pitchFamily="34" charset="0"/>
              </a:rPr>
              <a:t> and </a:t>
            </a:r>
            <a:r>
              <a:rPr lang="fr-FR" sz="1600" dirty="0" err="1">
                <a:solidFill>
                  <a:srgbClr val="000000"/>
                </a:solidFill>
                <a:latin typeface="Calibri" panose="020F0502020204030204" pitchFamily="34" charset="0"/>
                <a:cs typeface="Calibri" panose="020F0502020204030204" pitchFamily="34" charset="0"/>
              </a:rPr>
              <a:t>mitigated</a:t>
            </a:r>
            <a:r>
              <a:rPr lang="fr-FR" sz="1600" dirty="0">
                <a:solidFill>
                  <a:srgbClr val="00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96038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595B-ACE9-4D3F-91D9-C8AB1C22550E}"/>
              </a:ext>
            </a:extLst>
          </p:cNvPr>
          <p:cNvSpPr>
            <a:spLocks noGrp="1"/>
          </p:cNvSpPr>
          <p:nvPr>
            <p:ph type="title"/>
          </p:nvPr>
        </p:nvSpPr>
        <p:spPr>
          <a:xfrm>
            <a:off x="281354" y="234267"/>
            <a:ext cx="7299600" cy="572700"/>
          </a:xfrm>
        </p:spPr>
        <p:txBody>
          <a:bodyPr/>
          <a:lstStyle/>
          <a:p>
            <a:r>
              <a:rPr lang="en-CH" dirty="0"/>
              <a:t>Our Approach - Gamification</a:t>
            </a:r>
          </a:p>
        </p:txBody>
      </p:sp>
      <p:sp>
        <p:nvSpPr>
          <p:cNvPr id="5" name="Content Placeholder 4">
            <a:extLst>
              <a:ext uri="{FF2B5EF4-FFF2-40B4-BE49-F238E27FC236}">
                <a16:creationId xmlns:a16="http://schemas.microsoft.com/office/drawing/2014/main" id="{81D48F42-81A4-419F-A2EE-6D0EF4322625}"/>
              </a:ext>
            </a:extLst>
          </p:cNvPr>
          <p:cNvSpPr>
            <a:spLocks noGrp="1"/>
          </p:cNvSpPr>
          <p:nvPr>
            <p:ph sz="quarter" idx="10"/>
          </p:nvPr>
        </p:nvSpPr>
        <p:spPr/>
        <p:txBody>
          <a:bodyPr/>
          <a:lstStyle/>
          <a:p>
            <a:r>
              <a:rPr lang="fr-FR" dirty="0" err="1"/>
              <a:t>Engaging</a:t>
            </a:r>
            <a:r>
              <a:rPr lang="fr-FR" dirty="0"/>
              <a:t> </a:t>
            </a:r>
            <a:r>
              <a:rPr lang="fr-FR" dirty="0" err="1"/>
              <a:t>individuals</a:t>
            </a:r>
            <a:r>
              <a:rPr lang="fr-FR" dirty="0"/>
              <a:t> to </a:t>
            </a:r>
            <a:r>
              <a:rPr lang="fr-FR" dirty="0" err="1"/>
              <a:t>continuously</a:t>
            </a:r>
            <a:r>
              <a:rPr lang="fr-FR" dirty="0"/>
              <a:t> </a:t>
            </a:r>
            <a:r>
              <a:rPr lang="fr-FR" dirty="0" err="1"/>
              <a:t>learn</a:t>
            </a:r>
            <a:r>
              <a:rPr lang="fr-FR" dirty="0"/>
              <a:t> and to </a:t>
            </a:r>
            <a:r>
              <a:rPr lang="fr-FR" dirty="0" err="1"/>
              <a:t>be</a:t>
            </a:r>
            <a:r>
              <a:rPr lang="fr-FR" dirty="0"/>
              <a:t> part of a </a:t>
            </a:r>
            <a:r>
              <a:rPr lang="fr-FR" dirty="0" err="1"/>
              <a:t>community</a:t>
            </a:r>
            <a:endParaRPr lang="en-CH" dirty="0"/>
          </a:p>
        </p:txBody>
      </p:sp>
      <p:sp>
        <p:nvSpPr>
          <p:cNvPr id="6" name="ZoneTexte 5">
            <a:extLst>
              <a:ext uri="{FF2B5EF4-FFF2-40B4-BE49-F238E27FC236}">
                <a16:creationId xmlns:a16="http://schemas.microsoft.com/office/drawing/2014/main" id="{AA73F386-C7C0-4690-B071-220D2A742DAA}"/>
              </a:ext>
            </a:extLst>
          </p:cNvPr>
          <p:cNvSpPr txBox="1"/>
          <p:nvPr/>
        </p:nvSpPr>
        <p:spPr>
          <a:xfrm>
            <a:off x="694267" y="2107100"/>
            <a:ext cx="3073400" cy="584775"/>
          </a:xfrm>
          <a:prstGeom prst="rect">
            <a:avLst/>
          </a:prstGeom>
          <a:noFill/>
        </p:spPr>
        <p:txBody>
          <a:bodyPr wrap="square" rtlCol="0">
            <a:spAutoFit/>
          </a:bodyPr>
          <a:lstStyle/>
          <a:p>
            <a:pPr algn="ctr"/>
            <a:r>
              <a:rPr lang="fr-FR" sz="1600" b="1" dirty="0">
                <a:latin typeface="Chronicle Display Black" pitchFamily="50" charset="0"/>
              </a:rPr>
              <a:t>Gamification </a:t>
            </a:r>
            <a:r>
              <a:rPr lang="fr-FR" sz="1600" b="1" dirty="0" err="1">
                <a:latin typeface="Chronicle Display Black" pitchFamily="50" charset="0"/>
              </a:rPr>
              <a:t>mecanism</a:t>
            </a:r>
            <a:r>
              <a:rPr lang="fr-FR" sz="1600" b="1" dirty="0">
                <a:latin typeface="Chronicle Display Black" pitchFamily="50" charset="0"/>
              </a:rPr>
              <a:t> </a:t>
            </a:r>
            <a:r>
              <a:rPr lang="fr-FR" sz="1600" b="1" dirty="0" err="1">
                <a:latin typeface="Chronicle Display Black" pitchFamily="50" charset="0"/>
              </a:rPr>
              <a:t>engaging</a:t>
            </a:r>
            <a:r>
              <a:rPr lang="fr-FR" sz="1600" b="1" dirty="0">
                <a:latin typeface="Chronicle Display Black" pitchFamily="50" charset="0"/>
              </a:rPr>
              <a:t> </a:t>
            </a:r>
            <a:r>
              <a:rPr lang="fr-FR" sz="1600" b="1" dirty="0" err="1">
                <a:latin typeface="Chronicle Display Black" pitchFamily="50" charset="0"/>
              </a:rPr>
              <a:t>individuals</a:t>
            </a:r>
            <a:r>
              <a:rPr lang="fr-FR" sz="1600" b="1" dirty="0">
                <a:latin typeface="Chronicle Display Black" pitchFamily="50" charset="0"/>
              </a:rPr>
              <a:t> to </a:t>
            </a:r>
            <a:r>
              <a:rPr lang="fr-FR" sz="1600" b="1" dirty="0" err="1">
                <a:latin typeface="Chronicle Display Black" pitchFamily="50" charset="0"/>
              </a:rPr>
              <a:t>learn</a:t>
            </a:r>
            <a:endParaRPr lang="fr-FR" sz="1600" b="1" dirty="0">
              <a:latin typeface="Chronicle Display Black" pitchFamily="50" charset="0"/>
            </a:endParaRPr>
          </a:p>
        </p:txBody>
      </p:sp>
      <p:sp>
        <p:nvSpPr>
          <p:cNvPr id="7" name="ZoneTexte 6">
            <a:extLst>
              <a:ext uri="{FF2B5EF4-FFF2-40B4-BE49-F238E27FC236}">
                <a16:creationId xmlns:a16="http://schemas.microsoft.com/office/drawing/2014/main" id="{E008388A-FC36-4180-9EC8-E58FD72ED679}"/>
              </a:ext>
            </a:extLst>
          </p:cNvPr>
          <p:cNvSpPr txBox="1"/>
          <p:nvPr/>
        </p:nvSpPr>
        <p:spPr>
          <a:xfrm>
            <a:off x="5717620" y="2107100"/>
            <a:ext cx="2799847" cy="584775"/>
          </a:xfrm>
          <a:prstGeom prst="rect">
            <a:avLst/>
          </a:prstGeom>
          <a:noFill/>
        </p:spPr>
        <p:txBody>
          <a:bodyPr wrap="square" rtlCol="0">
            <a:spAutoFit/>
          </a:bodyPr>
          <a:lstStyle/>
          <a:p>
            <a:pPr algn="ctr"/>
            <a:r>
              <a:rPr lang="fr-FR" sz="1600" b="1" dirty="0">
                <a:latin typeface="Chronicle Display Black" pitchFamily="50" charset="0"/>
              </a:rPr>
              <a:t>Gift for </a:t>
            </a:r>
            <a:r>
              <a:rPr lang="fr-FR" sz="1600" b="1" dirty="0" err="1">
                <a:latin typeface="Chronicle Display Black" pitchFamily="50" charset="0"/>
              </a:rPr>
              <a:t>yourself</a:t>
            </a:r>
            <a:r>
              <a:rPr lang="fr-FR" sz="1600" b="1" dirty="0">
                <a:latin typeface="Chronicle Display Black" pitchFamily="50" charset="0"/>
              </a:rPr>
              <a:t>, but </a:t>
            </a:r>
            <a:r>
              <a:rPr lang="fr-FR" sz="1600" b="1" dirty="0" err="1">
                <a:latin typeface="Chronicle Display Black" pitchFamily="50" charset="0"/>
              </a:rPr>
              <a:t>also</a:t>
            </a:r>
            <a:r>
              <a:rPr lang="fr-FR" sz="1600" b="1" dirty="0">
                <a:latin typeface="Chronicle Display Black" pitchFamily="50" charset="0"/>
              </a:rPr>
              <a:t> for the </a:t>
            </a:r>
            <a:r>
              <a:rPr lang="fr-FR" sz="1600" b="1" dirty="0" err="1">
                <a:latin typeface="Chronicle Display Black" pitchFamily="50" charset="0"/>
              </a:rPr>
              <a:t>others</a:t>
            </a:r>
            <a:endParaRPr lang="fr-FR" sz="1600" b="1" dirty="0">
              <a:latin typeface="Chronicle Display Black" pitchFamily="50" charset="0"/>
            </a:endParaRPr>
          </a:p>
        </p:txBody>
      </p:sp>
      <p:sp>
        <p:nvSpPr>
          <p:cNvPr id="9" name="ZoneTexte 8">
            <a:extLst>
              <a:ext uri="{FF2B5EF4-FFF2-40B4-BE49-F238E27FC236}">
                <a16:creationId xmlns:a16="http://schemas.microsoft.com/office/drawing/2014/main" id="{3387883A-15FC-4399-9F27-BEC605490869}"/>
              </a:ext>
            </a:extLst>
          </p:cNvPr>
          <p:cNvSpPr txBox="1"/>
          <p:nvPr/>
        </p:nvSpPr>
        <p:spPr>
          <a:xfrm>
            <a:off x="778934" y="2764064"/>
            <a:ext cx="2904066" cy="2246769"/>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Users</a:t>
            </a:r>
            <a:r>
              <a:rPr lang="fr-FR" dirty="0">
                <a:latin typeface="Calibri" panose="020F0502020204030204" pitchFamily="34" charset="0"/>
                <a:cs typeface="Calibri" panose="020F0502020204030204" pitchFamily="34" charset="0"/>
              </a:rPr>
              <a:t> gain points </a:t>
            </a:r>
            <a:r>
              <a:rPr lang="fr-FR" dirty="0" err="1">
                <a:latin typeface="Calibri" panose="020F0502020204030204" pitchFamily="34" charset="0"/>
                <a:cs typeface="Calibri" panose="020F0502020204030204" pitchFamily="34" charset="0"/>
              </a:rPr>
              <a:t>when</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completing</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lessons</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And </a:t>
            </a:r>
            <a:r>
              <a:rPr lang="en-CH" b="1" dirty="0">
                <a:latin typeface="Calibri" panose="020F0502020204030204" pitchFamily="34" charset="0"/>
                <a:cs typeface="Calibri" panose="020F0502020204030204" pitchFamily="34" charset="0"/>
              </a:rPr>
              <a:t>assisting others. </a:t>
            </a:r>
            <a:r>
              <a:rPr lang="fr-FR" dirty="0" err="1">
                <a:latin typeface="Calibri" panose="020F0502020204030204" pitchFamily="34" charset="0"/>
                <a:cs typeface="Calibri" panose="020F0502020204030204" pitchFamily="34" charset="0"/>
              </a:rPr>
              <a:t>They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also</a:t>
            </a:r>
            <a:r>
              <a:rPr lang="fr-FR" dirty="0">
                <a:latin typeface="Calibri" panose="020F0502020204030204" pitchFamily="34" charset="0"/>
                <a:cs typeface="Calibri" panose="020F0502020204030204" pitchFamily="34" charset="0"/>
              </a:rPr>
              <a:t> gain </a:t>
            </a:r>
            <a:r>
              <a:rPr lang="fr-FR" dirty="0" err="1">
                <a:latin typeface="Calibri" panose="020F0502020204030204" pitchFamily="34" charset="0"/>
                <a:cs typeface="Calibri" panose="020F0502020204030204" pitchFamily="34" charset="0"/>
              </a:rPr>
              <a:t>experience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based</a:t>
            </a:r>
            <a:r>
              <a:rPr lang="fr-FR" dirty="0">
                <a:latin typeface="Calibri" panose="020F0502020204030204" pitchFamily="34" charset="0"/>
                <a:cs typeface="Calibri" panose="020F0502020204030204" pitchFamily="34" charset="0"/>
              </a:rPr>
              <a:t> on the topic of the </a:t>
            </a:r>
            <a:r>
              <a:rPr lang="fr-FR" dirty="0" err="1">
                <a:latin typeface="Calibri" panose="020F0502020204030204" pitchFamily="34" charset="0"/>
                <a:cs typeface="Calibri" panose="020F0502020204030204" pitchFamily="34" charset="0"/>
              </a:rPr>
              <a:t>lesson</a:t>
            </a:r>
            <a:endParaRPr lang="en-CH"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CH"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b="1" dirty="0">
                <a:latin typeface="Calibri" panose="020F0502020204030204" pitchFamily="34" charset="0"/>
                <a:cs typeface="Calibri" panose="020F0502020204030204" pitchFamily="34" charset="0"/>
              </a:rPr>
              <a:t>A </a:t>
            </a:r>
            <a:r>
              <a:rPr lang="fr-FR" b="1" dirty="0" err="1">
                <a:latin typeface="Calibri" panose="020F0502020204030204" pitchFamily="34" charset="0"/>
                <a:cs typeface="Calibri" panose="020F0502020204030204" pitchFamily="34" charset="0"/>
              </a:rPr>
              <a:t>appealing</a:t>
            </a:r>
            <a:r>
              <a:rPr lang="fr-FR" b="1" dirty="0">
                <a:latin typeface="Calibri" panose="020F0502020204030204" pitchFamily="34" charset="0"/>
                <a:cs typeface="Calibri" panose="020F0502020204030204" pitchFamily="34" charset="0"/>
              </a:rPr>
              <a:t> UX </a:t>
            </a:r>
            <a:r>
              <a:rPr lang="fr-FR" b="1" dirty="0" err="1">
                <a:latin typeface="Calibri" panose="020F0502020204030204" pitchFamily="34" charset="0"/>
                <a:cs typeface="Calibri" panose="020F0502020204030204" pitchFamily="34" charset="0"/>
              </a:rPr>
              <a:t>combined</a:t>
            </a:r>
            <a:r>
              <a:rPr lang="fr-FR" b="1" dirty="0">
                <a:latin typeface="Calibri" panose="020F0502020204030204" pitchFamily="34" charset="0"/>
                <a:cs typeface="Calibri" panose="020F0502020204030204" pitchFamily="34" charset="0"/>
              </a:rPr>
              <a:t> to positive </a:t>
            </a:r>
            <a:r>
              <a:rPr lang="fr-FR" b="1" dirty="0" err="1">
                <a:latin typeface="Calibri" panose="020F0502020204030204" pitchFamily="34" charset="0"/>
                <a:cs typeface="Calibri" panose="020F0502020204030204" pitchFamily="34" charset="0"/>
              </a:rPr>
              <a:t>incentives</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keeps users engaged to support people in need</a:t>
            </a:r>
            <a:endParaRPr lang="fr-FR" dirty="0">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FFC56EEC-640E-43DB-8A75-880C8E05FF53}"/>
              </a:ext>
            </a:extLst>
          </p:cNvPr>
          <p:cNvSpPr txBox="1"/>
          <p:nvPr/>
        </p:nvSpPr>
        <p:spPr>
          <a:xfrm>
            <a:off x="5717620" y="2764064"/>
            <a:ext cx="2904066" cy="954107"/>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Gifting system to for users to reward one-another with </a:t>
            </a:r>
            <a:r>
              <a:rPr lang="en-CH" b="1" dirty="0">
                <a:latin typeface="Calibri" panose="020F0502020204030204" pitchFamily="34" charset="0"/>
                <a:cs typeface="Calibri" panose="020F0502020204030204" pitchFamily="34" charset="0"/>
              </a:rPr>
              <a:t>virtual or physical </a:t>
            </a:r>
            <a:r>
              <a:rPr lang="en-CH" dirty="0">
                <a:latin typeface="Calibri" panose="020F0502020204030204" pitchFamily="34" charset="0"/>
                <a:cs typeface="Calibri" panose="020F0502020204030204" pitchFamily="34" charset="0"/>
              </a:rPr>
              <a:t>gifts. These can be showcased within the app  </a:t>
            </a:r>
            <a:endParaRPr lang="fr-FR" dirty="0">
              <a:latin typeface="Calibri" panose="020F0502020204030204" pitchFamily="34" charset="0"/>
              <a:cs typeface="Calibri" panose="020F0502020204030204" pitchFamily="34" charset="0"/>
            </a:endParaRPr>
          </a:p>
        </p:txBody>
      </p:sp>
      <p:pic>
        <p:nvPicPr>
          <p:cNvPr id="15" name="Graphique 14">
            <a:extLst>
              <a:ext uri="{FF2B5EF4-FFF2-40B4-BE49-F238E27FC236}">
                <a16:creationId xmlns:a16="http://schemas.microsoft.com/office/drawing/2014/main" id="{E82743B6-8C56-47BF-8A89-BFF2E62008D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9292"/>
          <a:stretch/>
        </p:blipFill>
        <p:spPr>
          <a:xfrm>
            <a:off x="1829304" y="1089212"/>
            <a:ext cx="1237752" cy="998964"/>
          </a:xfrm>
          <a:prstGeom prst="rect">
            <a:avLst/>
          </a:prstGeom>
        </p:spPr>
      </p:pic>
      <p:pic>
        <p:nvPicPr>
          <p:cNvPr id="17" name="Graphique 16">
            <a:extLst>
              <a:ext uri="{FF2B5EF4-FFF2-40B4-BE49-F238E27FC236}">
                <a16:creationId xmlns:a16="http://schemas.microsoft.com/office/drawing/2014/main" id="{56604005-4848-467D-AA05-DCE72632372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9013"/>
          <a:stretch/>
        </p:blipFill>
        <p:spPr>
          <a:xfrm>
            <a:off x="6584397" y="1108382"/>
            <a:ext cx="1237752" cy="1002420"/>
          </a:xfrm>
          <a:prstGeom prst="rect">
            <a:avLst/>
          </a:prstGeom>
        </p:spPr>
      </p:pic>
    </p:spTree>
    <p:extLst>
      <p:ext uri="{BB962C8B-B14F-4D97-AF65-F5344CB8AC3E}">
        <p14:creationId xmlns:p14="http://schemas.microsoft.com/office/powerpoint/2010/main" val="323643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08D9-6BE5-4956-A050-73B19EDA5CFE}"/>
              </a:ext>
            </a:extLst>
          </p:cNvPr>
          <p:cNvSpPr>
            <a:spLocks noGrp="1"/>
          </p:cNvSpPr>
          <p:nvPr>
            <p:ph type="title"/>
          </p:nvPr>
        </p:nvSpPr>
        <p:spPr/>
        <p:txBody>
          <a:bodyPr/>
          <a:lstStyle/>
          <a:p>
            <a:r>
              <a:rPr lang="en-CH" dirty="0"/>
              <a:t>Our Approach – Positive Community</a:t>
            </a:r>
          </a:p>
        </p:txBody>
      </p:sp>
      <p:sp>
        <p:nvSpPr>
          <p:cNvPr id="3" name="Content Placeholder 2">
            <a:extLst>
              <a:ext uri="{FF2B5EF4-FFF2-40B4-BE49-F238E27FC236}">
                <a16:creationId xmlns:a16="http://schemas.microsoft.com/office/drawing/2014/main" id="{7473600D-13F8-42BF-AD4A-CB8AE1318226}"/>
              </a:ext>
            </a:extLst>
          </p:cNvPr>
          <p:cNvSpPr>
            <a:spLocks noGrp="1"/>
          </p:cNvSpPr>
          <p:nvPr>
            <p:ph sz="quarter" idx="10"/>
          </p:nvPr>
        </p:nvSpPr>
        <p:spPr>
          <a:xfrm>
            <a:off x="281353" y="681885"/>
            <a:ext cx="8442601" cy="300248"/>
          </a:xfrm>
        </p:spPr>
        <p:txBody>
          <a:bodyPr/>
          <a:lstStyle/>
          <a:p>
            <a:r>
              <a:rPr lang="fr-FR" dirty="0" err="1"/>
              <a:t>Fostering</a:t>
            </a:r>
            <a:r>
              <a:rPr lang="fr-FR" dirty="0"/>
              <a:t> </a:t>
            </a:r>
            <a:r>
              <a:rPr lang="fr-FR" dirty="0" err="1"/>
              <a:t>individuals</a:t>
            </a:r>
            <a:r>
              <a:rPr lang="fr-FR" dirty="0"/>
              <a:t> to </a:t>
            </a:r>
            <a:r>
              <a:rPr lang="fr-FR" dirty="0" err="1"/>
              <a:t>create</a:t>
            </a:r>
            <a:r>
              <a:rPr lang="fr-FR" dirty="0"/>
              <a:t> a </a:t>
            </a:r>
            <a:r>
              <a:rPr lang="fr-FR" dirty="0" err="1"/>
              <a:t>safe</a:t>
            </a:r>
            <a:r>
              <a:rPr lang="fr-FR" dirty="0"/>
              <a:t> </a:t>
            </a:r>
            <a:r>
              <a:rPr lang="fr-FR" dirty="0" err="1"/>
              <a:t>community</a:t>
            </a:r>
            <a:r>
              <a:rPr lang="fr-FR" dirty="0"/>
              <a:t>, </a:t>
            </a:r>
            <a:r>
              <a:rPr lang="fr-FR" dirty="0" err="1"/>
              <a:t>empowering</a:t>
            </a:r>
            <a:r>
              <a:rPr lang="fr-FR" dirty="0"/>
              <a:t> </a:t>
            </a:r>
            <a:r>
              <a:rPr lang="fr-FR" dirty="0" err="1"/>
              <a:t>its</a:t>
            </a:r>
            <a:r>
              <a:rPr lang="fr-FR" dirty="0"/>
              <a:t> </a:t>
            </a:r>
            <a:r>
              <a:rPr lang="fr-FR" dirty="0" err="1"/>
              <a:t>members</a:t>
            </a:r>
            <a:r>
              <a:rPr lang="fr-FR" dirty="0"/>
              <a:t> </a:t>
            </a:r>
            <a:r>
              <a:rPr lang="fr-FR" dirty="0" err="1"/>
              <a:t>against</a:t>
            </a:r>
            <a:r>
              <a:rPr lang="fr-FR" dirty="0"/>
              <a:t> discrimination</a:t>
            </a:r>
            <a:endParaRPr lang="en-CH" dirty="0"/>
          </a:p>
        </p:txBody>
      </p:sp>
      <p:sp>
        <p:nvSpPr>
          <p:cNvPr id="4" name="ZoneTexte 3">
            <a:extLst>
              <a:ext uri="{FF2B5EF4-FFF2-40B4-BE49-F238E27FC236}">
                <a16:creationId xmlns:a16="http://schemas.microsoft.com/office/drawing/2014/main" id="{94432822-DFE7-433E-BC5D-353441B88247}"/>
              </a:ext>
            </a:extLst>
          </p:cNvPr>
          <p:cNvSpPr txBox="1"/>
          <p:nvPr/>
        </p:nvSpPr>
        <p:spPr>
          <a:xfrm>
            <a:off x="281353" y="1993462"/>
            <a:ext cx="2716099" cy="2893100"/>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Enable people </a:t>
            </a:r>
            <a:r>
              <a:rPr lang="fr-FR" dirty="0" err="1">
                <a:latin typeface="Calibri" panose="020F0502020204030204" pitchFamily="34" charset="0"/>
                <a:cs typeface="Calibri" panose="020F0502020204030204" pitchFamily="34" charset="0"/>
              </a:rPr>
              <a:t>facing</a:t>
            </a:r>
            <a:r>
              <a:rPr lang="fr-FR" dirty="0">
                <a:latin typeface="Calibri" panose="020F0502020204030204" pitchFamily="34" charset="0"/>
                <a:cs typeface="Calibri" panose="020F0502020204030204" pitchFamily="34" charset="0"/>
              </a:rPr>
              <a:t> discrimination to </a:t>
            </a:r>
            <a:r>
              <a:rPr lang="fr-FR" b="1" dirty="0" err="1">
                <a:latin typeface="Calibri" panose="020F0502020204030204" pitchFamily="34" charset="0"/>
                <a:cs typeface="Calibri" panose="020F0502020204030204" pitchFamily="34" charset="0"/>
              </a:rPr>
              <a:t>share</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their</a:t>
            </a:r>
            <a:r>
              <a:rPr lang="fr-FR" b="1" dirty="0">
                <a:latin typeface="Calibri" panose="020F0502020204030204" pitchFamily="34" charset="0"/>
                <a:cs typeface="Calibri" panose="020F0502020204030204" pitchFamily="34" charset="0"/>
              </a:rPr>
              <a:t> story </a:t>
            </a:r>
            <a:r>
              <a:rPr lang="fr-FR" dirty="0">
                <a:latin typeface="Calibri" panose="020F0502020204030204" pitchFamily="34" charset="0"/>
                <a:cs typeface="Calibri" panose="020F0502020204030204" pitchFamily="34" charset="0"/>
              </a:rPr>
              <a:t>and to help </a:t>
            </a:r>
            <a:r>
              <a:rPr lang="fr-FR" dirty="0" err="1">
                <a:latin typeface="Calibri" panose="020F0502020204030204" pitchFamily="34" charset="0"/>
                <a:cs typeface="Calibri" panose="020F0502020204030204" pitchFamily="34" charset="0"/>
              </a:rPr>
              <a:t>each</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others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making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feel</a:t>
            </a:r>
            <a:r>
              <a:rPr lang="fr-FR" dirty="0">
                <a:latin typeface="Calibri" panose="020F0502020204030204" pitchFamily="34" charset="0"/>
                <a:cs typeface="Calibri" panose="020F0502020204030204" pitchFamily="34" charset="0"/>
              </a:rPr>
              <a:t> part of a </a:t>
            </a:r>
            <a:r>
              <a:rPr lang="fr-FR" b="1" dirty="0" err="1">
                <a:latin typeface="Calibri" panose="020F0502020204030204" pitchFamily="34" charset="0"/>
                <a:cs typeface="Calibri" panose="020F0502020204030204" pitchFamily="34" charset="0"/>
              </a:rPr>
              <a:t>community</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Individuals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anonymous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through</a:t>
            </a:r>
            <a:r>
              <a:rPr lang="fr-FR" dirty="0">
                <a:latin typeface="Calibri" panose="020F0502020204030204" pitchFamily="34" charset="0"/>
                <a:cs typeface="Calibri" panose="020F0502020204030204" pitchFamily="34" charset="0"/>
              </a:rPr>
              <a:t> a </a:t>
            </a:r>
            <a:r>
              <a:rPr lang="fr-FR" dirty="0" err="1">
                <a:latin typeface="Calibri" panose="020F0502020204030204" pitchFamily="34" charset="0"/>
                <a:cs typeface="Calibri" panose="020F0502020204030204" pitchFamily="34" charset="0"/>
              </a:rPr>
              <a:t>pseudonym</a:t>
            </a:r>
            <a:r>
              <a:rPr lang="fr-FR" dirty="0">
                <a:latin typeface="Calibri" panose="020F0502020204030204" pitchFamily="34" charset="0"/>
                <a:cs typeface="Calibri" panose="020F0502020204030204" pitchFamily="34" charset="0"/>
              </a:rPr>
              <a:t>, or </a:t>
            </a:r>
            <a:r>
              <a:rPr lang="fr-FR" dirty="0" err="1">
                <a:latin typeface="Calibri" panose="020F0502020204030204" pitchFamily="34" charset="0"/>
                <a:cs typeface="Calibri" panose="020F0502020204030204" pitchFamily="34" charset="0"/>
              </a:rPr>
              <a:t>become</a:t>
            </a:r>
            <a:r>
              <a:rPr lang="fr-FR" dirty="0">
                <a:latin typeface="Calibri" panose="020F0502020204030204" pitchFamily="34" charset="0"/>
                <a:cs typeface="Calibri" panose="020F0502020204030204" pitchFamily="34" charset="0"/>
              </a:rPr>
              <a:t> a </a:t>
            </a:r>
            <a:r>
              <a:rPr lang="fr-FR" b="1" dirty="0">
                <a:latin typeface="Calibri" panose="020F0502020204030204" pitchFamily="34" charset="0"/>
                <a:cs typeface="Calibri" panose="020F0502020204030204" pitchFamily="34" charset="0"/>
              </a:rPr>
              <a:t>public Leading Voice </a:t>
            </a:r>
            <a:r>
              <a:rPr lang="fr-FR" dirty="0">
                <a:latin typeface="Calibri" panose="020F0502020204030204" pitchFamily="34" charset="0"/>
                <a:cs typeface="Calibri" panose="020F0502020204030204" pitchFamily="34" charset="0"/>
              </a:rPr>
              <a:t>to inspire </a:t>
            </a:r>
            <a:r>
              <a:rPr lang="fr-FR" dirty="0" err="1">
                <a:latin typeface="Calibri" panose="020F0502020204030204" pitchFamily="34" charset="0"/>
                <a:cs typeface="Calibri" panose="020F0502020204030204" pitchFamily="34" charset="0"/>
              </a:rPr>
              <a:t>others</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Every</a:t>
            </a:r>
            <a:r>
              <a:rPr lang="fr-FR" dirty="0">
                <a:latin typeface="Calibri" panose="020F0502020204030204" pitchFamily="34" charset="0"/>
                <a:cs typeface="Calibri" panose="020F0502020204030204" pitchFamily="34" charset="0"/>
              </a:rPr>
              <a:t> user has </a:t>
            </a:r>
            <a:r>
              <a:rPr lang="fr-FR" b="1" dirty="0">
                <a:latin typeface="Calibri" panose="020F0502020204030204" pitchFamily="34" charset="0"/>
                <a:cs typeface="Calibri" panose="020F0502020204030204" pitchFamily="34" charset="0"/>
              </a:rPr>
              <a:t>a </a:t>
            </a:r>
            <a:r>
              <a:rPr lang="fr-FR" b="1" dirty="0" err="1">
                <a:latin typeface="Calibri" panose="020F0502020204030204" pitchFamily="34" charset="0"/>
                <a:cs typeface="Calibri" panose="020F0502020204030204" pitchFamily="34" charset="0"/>
              </a:rPr>
              <a:t>read-only</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access</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to </a:t>
            </a:r>
            <a:r>
              <a:rPr lang="fr-FR" dirty="0" err="1">
                <a:latin typeface="Calibri" panose="020F0502020204030204" pitchFamily="34" charset="0"/>
                <a:cs typeface="Calibri" panose="020F0502020204030204" pitchFamily="34" charset="0"/>
              </a:rPr>
              <a:t>communities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raising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awareness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towards</a:t>
            </a:r>
            <a:r>
              <a:rPr lang="fr-FR" dirty="0">
                <a:latin typeface="Calibri" panose="020F0502020204030204" pitchFamily="34" charset="0"/>
                <a:cs typeface="Calibri" panose="020F0502020204030204" pitchFamily="34" charset="0"/>
              </a:rPr>
              <a:t> the </a:t>
            </a:r>
            <a:r>
              <a:rPr lang="fr-FR" dirty="0" err="1">
                <a:latin typeface="Calibri" panose="020F0502020204030204" pitchFamily="34" charset="0"/>
                <a:cs typeface="Calibri" panose="020F0502020204030204" pitchFamily="34" charset="0"/>
              </a:rPr>
              <a:t>different</a:t>
            </a:r>
            <a:r>
              <a:rPr lang="fr-FR" dirty="0">
                <a:latin typeface="Calibri" panose="020F0502020204030204" pitchFamily="34" charset="0"/>
                <a:cs typeface="Calibri" panose="020F0502020204030204" pitchFamily="34" charset="0"/>
              </a:rPr>
              <a:t> topics</a:t>
            </a:r>
          </a:p>
        </p:txBody>
      </p:sp>
      <p:sp>
        <p:nvSpPr>
          <p:cNvPr id="7" name="ZoneTexte 6">
            <a:extLst>
              <a:ext uri="{FF2B5EF4-FFF2-40B4-BE49-F238E27FC236}">
                <a16:creationId xmlns:a16="http://schemas.microsoft.com/office/drawing/2014/main" id="{DDF45A22-3DFB-4E61-BEC1-33C7F9E04613}"/>
              </a:ext>
            </a:extLst>
          </p:cNvPr>
          <p:cNvSpPr txBox="1"/>
          <p:nvPr/>
        </p:nvSpPr>
        <p:spPr>
          <a:xfrm>
            <a:off x="3215535" y="2023993"/>
            <a:ext cx="2574235" cy="2893100"/>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BeeBetter</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requests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users</a:t>
            </a:r>
            <a:r>
              <a:rPr lang="fr-FR" dirty="0">
                <a:latin typeface="Calibri" panose="020F0502020204030204" pitchFamily="34" charset="0"/>
                <a:cs typeface="Calibri" panose="020F0502020204030204" pitchFamily="34" charset="0"/>
              </a:rPr>
              <a:t> to have </a:t>
            </a:r>
            <a:r>
              <a:rPr lang="fr-FR" b="1" dirty="0" err="1">
                <a:latin typeface="Calibri" panose="020F0502020204030204" pitchFamily="34" charset="0"/>
                <a:cs typeface="Calibri" panose="020F0502020204030204" pitchFamily="34" charset="0"/>
              </a:rPr>
              <a:t>passed</a:t>
            </a:r>
            <a:r>
              <a:rPr lang="fr-FR" b="1" dirty="0">
                <a:latin typeface="Calibri" panose="020F0502020204030204" pitchFamily="34" charset="0"/>
                <a:cs typeface="Calibri" panose="020F0502020204030204" pitchFamily="34" charset="0"/>
              </a:rPr>
              <a:t> a </a:t>
            </a:r>
            <a:r>
              <a:rPr lang="fr-FR" b="1" dirty="0" err="1">
                <a:latin typeface="Calibri" panose="020F0502020204030204" pitchFamily="34" charset="0"/>
                <a:cs typeface="Calibri" panose="020F0502020204030204" pitchFamily="34" charset="0"/>
              </a:rPr>
              <a:t>given</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amount</a:t>
            </a:r>
            <a:r>
              <a:rPr lang="fr-FR" b="1" dirty="0">
                <a:latin typeface="Calibri" panose="020F0502020204030204" pitchFamily="34" charset="0"/>
                <a:cs typeface="Calibri" panose="020F0502020204030204" pitchFamily="34" charset="0"/>
              </a:rPr>
              <a:t> of </a:t>
            </a:r>
            <a:r>
              <a:rPr lang="fr-FR" b="1" dirty="0" err="1">
                <a:latin typeface="Calibri" panose="020F0502020204030204" pitchFamily="34" charset="0"/>
                <a:cs typeface="Calibri" panose="020F0502020204030204" pitchFamily="34" charset="0"/>
              </a:rPr>
              <a:t>levels</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in </a:t>
            </a:r>
            <a:r>
              <a:rPr lang="fr-FR" dirty="0" err="1">
                <a:latin typeface="Calibri" panose="020F0502020204030204" pitchFamily="34" charset="0"/>
                <a:cs typeface="Calibri" panose="020F0502020204030204" pitchFamily="34" charset="0"/>
              </a:rPr>
              <a:t>specific</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learning</a:t>
            </a:r>
            <a:r>
              <a:rPr lang="fr-FR" dirty="0">
                <a:latin typeface="Calibri" panose="020F0502020204030204" pitchFamily="34" charset="0"/>
                <a:cs typeface="Calibri" panose="020F0502020204030204" pitchFamily="34" charset="0"/>
              </a:rPr>
              <a:t> courses </a:t>
            </a:r>
            <a:r>
              <a:rPr lang="fr-FR" b="1" dirty="0" err="1">
                <a:latin typeface="Calibri" panose="020F0502020204030204" pitchFamily="34" charset="0"/>
                <a:cs typeface="Calibri" panose="020F0502020204030204" pitchFamily="34" charset="0"/>
              </a:rPr>
              <a:t>before</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getting</a:t>
            </a:r>
            <a:r>
              <a:rPr lang="fr-FR" b="1" dirty="0">
                <a:latin typeface="Calibri" panose="020F0502020204030204" pitchFamily="34" charset="0"/>
                <a:cs typeface="Calibri" panose="020F0502020204030204" pitchFamily="34" charset="0"/>
              </a:rPr>
              <a:t> the </a:t>
            </a:r>
            <a:r>
              <a:rPr lang="fr-FR" b="1" dirty="0" err="1">
                <a:latin typeface="Calibri" panose="020F0502020204030204" pitchFamily="34" charset="0"/>
                <a:cs typeface="Calibri" panose="020F0502020204030204" pitchFamily="34" charset="0"/>
              </a:rPr>
              <a:t>write-access</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to </a:t>
            </a:r>
            <a:r>
              <a:rPr lang="fr-FR" dirty="0" err="1">
                <a:latin typeface="Calibri" panose="020F0502020204030204" pitchFamily="34" charset="0"/>
                <a:cs typeface="Calibri" panose="020F0502020204030204" pitchFamily="34" charset="0"/>
              </a:rPr>
              <a:t>specific</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communities</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As </a:t>
            </a:r>
            <a:r>
              <a:rPr lang="fr-FR" dirty="0" err="1">
                <a:latin typeface="Calibri" panose="020F0502020204030204" pitchFamily="34" charset="0"/>
                <a:cs typeface="Calibri" panose="020F0502020204030204" pitchFamily="34" charset="0"/>
              </a:rPr>
              <a:t>such</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wants</a:t>
            </a:r>
            <a:r>
              <a:rPr lang="fr-FR" dirty="0">
                <a:latin typeface="Calibri" panose="020F0502020204030204" pitchFamily="34" charset="0"/>
                <a:cs typeface="Calibri" panose="020F0502020204030204" pitchFamily="34" charset="0"/>
              </a:rPr>
              <a:t> to </a:t>
            </a:r>
            <a:r>
              <a:rPr lang="fr-FR" dirty="0" err="1">
                <a:latin typeface="Calibri" panose="020F0502020204030204" pitchFamily="34" charset="0"/>
                <a:cs typeface="Calibri" panose="020F0502020204030204" pitchFamily="34" charset="0"/>
              </a:rPr>
              <a:t>ensure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that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write-access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members</a:t>
            </a:r>
            <a:r>
              <a:rPr lang="fr-FR" dirty="0">
                <a:latin typeface="Calibri" panose="020F0502020204030204" pitchFamily="34" charset="0"/>
                <a:cs typeface="Calibri" panose="020F0502020204030204" pitchFamily="34" charset="0"/>
              </a:rPr>
              <a:t> in </a:t>
            </a:r>
            <a:r>
              <a:rPr lang="fr-FR" dirty="0" err="1">
                <a:latin typeface="Calibri" panose="020F0502020204030204" pitchFamily="34" charset="0"/>
                <a:cs typeface="Calibri" panose="020F0502020204030204" pitchFamily="34" charset="0"/>
              </a:rPr>
              <a:t>any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community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is</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knowledgeable</a:t>
            </a:r>
            <a:r>
              <a:rPr lang="fr-FR" dirty="0">
                <a:latin typeface="Calibri" panose="020F0502020204030204" pitchFamily="34" charset="0"/>
                <a:cs typeface="Calibri" panose="020F0502020204030204" pitchFamily="34" charset="0"/>
              </a:rPr>
              <a:t> about relevant topics</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It </a:t>
            </a:r>
            <a:r>
              <a:rPr lang="fr-FR" dirty="0" err="1">
                <a:latin typeface="Calibri" panose="020F0502020204030204" pitchFamily="34" charset="0"/>
                <a:cs typeface="Calibri" panose="020F0502020204030204" pitchFamily="34" charset="0"/>
              </a:rPr>
              <a:t>works</a:t>
            </a:r>
            <a:r>
              <a:rPr lang="fr-FR" dirty="0">
                <a:latin typeface="Calibri" panose="020F0502020204030204" pitchFamily="34" charset="0"/>
                <a:cs typeface="Calibri" panose="020F0502020204030204" pitchFamily="34" charset="0"/>
              </a:rPr>
              <a:t> an </a:t>
            </a:r>
            <a:r>
              <a:rPr lang="fr-FR" b="1" dirty="0">
                <a:latin typeface="Calibri" panose="020F0502020204030204" pitchFamily="34" charset="0"/>
                <a:cs typeface="Calibri" panose="020F0502020204030204" pitchFamily="34" charset="0"/>
              </a:rPr>
              <a:t>entry </a:t>
            </a:r>
            <a:r>
              <a:rPr lang="fr-FR" b="1" dirty="0" err="1">
                <a:latin typeface="Calibri" panose="020F0502020204030204" pitchFamily="34" charset="0"/>
                <a:cs typeface="Calibri" panose="020F0502020204030204" pitchFamily="34" charset="0"/>
              </a:rPr>
              <a:t>barrier</a:t>
            </a:r>
            <a:r>
              <a:rPr lang="fr-FR" b="1" dirty="0">
                <a:latin typeface="Calibri" panose="020F0502020204030204" pitchFamily="34" charset="0"/>
                <a:cs typeface="Calibri" panose="020F0502020204030204" pitchFamily="34" charset="0"/>
              </a:rPr>
              <a:t> for </a:t>
            </a:r>
            <a:r>
              <a:rPr lang="fr-FR" b="1" dirty="0" err="1">
                <a:latin typeface="Calibri" panose="020F0502020204030204" pitchFamily="34" charset="0"/>
                <a:cs typeface="Calibri" panose="020F0502020204030204" pitchFamily="34" charset="0"/>
              </a:rPr>
              <a:t>hateful</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users</a:t>
            </a:r>
            <a:endParaRPr lang="fr-FR" b="1" dirty="0">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18E334A2-DBDC-47F5-AD62-182096607E7B}"/>
              </a:ext>
            </a:extLst>
          </p:cNvPr>
          <p:cNvSpPr txBox="1"/>
          <p:nvPr/>
        </p:nvSpPr>
        <p:spPr>
          <a:xfrm>
            <a:off x="6149719" y="2050142"/>
            <a:ext cx="2574235" cy="2246769"/>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Creation</a:t>
            </a:r>
            <a:r>
              <a:rPr lang="fr-FR" dirty="0">
                <a:latin typeface="Calibri" panose="020F0502020204030204" pitchFamily="34" charset="0"/>
                <a:cs typeface="Calibri" panose="020F0502020204030204" pitchFamily="34" charset="0"/>
              </a:rPr>
              <a:t> of </a:t>
            </a:r>
            <a:r>
              <a:rPr lang="fr-FR" b="1" dirty="0" err="1">
                <a:latin typeface="Calibri" panose="020F0502020204030204" pitchFamily="34" charset="0"/>
                <a:cs typeface="Calibri" panose="020F0502020204030204" pitchFamily="34" charset="0"/>
              </a:rPr>
              <a:t>personalized</a:t>
            </a:r>
            <a:r>
              <a:rPr lang="fr-FR" dirty="0">
                <a:latin typeface="Calibri" panose="020F0502020204030204" pitchFamily="34" charset="0"/>
                <a:cs typeface="Calibri" panose="020F0502020204030204" pitchFamily="34" charset="0"/>
              </a:rPr>
              <a:t> and </a:t>
            </a:r>
            <a:r>
              <a:rPr lang="fr-FR" b="1" dirty="0" err="1">
                <a:latin typeface="Calibri" panose="020F0502020204030204" pitchFamily="34" charset="0"/>
                <a:cs typeface="Calibri" panose="020F0502020204030204" pitchFamily="34" charset="0"/>
              </a:rPr>
              <a:t>human-sized</a:t>
            </a:r>
            <a:r>
              <a:rPr lang="fr-FR" b="1" dirty="0">
                <a:latin typeface="Calibri" panose="020F0502020204030204" pitchFamily="34" charset="0"/>
                <a:cs typeface="Calibri" panose="020F0502020204030204" pitchFamily="34" charset="0"/>
              </a:rPr>
              <a:t> local</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communities</a:t>
            </a:r>
            <a:r>
              <a:rPr lang="fr-FR"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We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hope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these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communities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will</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organically grow into</a:t>
            </a:r>
            <a:r>
              <a:rPr lang="en-CH" b="1"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local</a:t>
            </a:r>
            <a:r>
              <a:rPr lang="en-CH" b="1" dirty="0">
                <a:latin typeface="Calibri" panose="020F0502020204030204" pitchFamily="34" charset="0"/>
                <a:cs typeface="Calibri" panose="020F0502020204030204" pitchFamily="34" charset="0"/>
              </a:rPr>
              <a:t> support groups</a:t>
            </a:r>
            <a:r>
              <a:rPr lang="fr-FR"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Support associations and </a:t>
            </a:r>
            <a:r>
              <a:rPr lang="fr-FR" dirty="0" err="1">
                <a:latin typeface="Calibri" panose="020F0502020204030204" pitchFamily="34" charset="0"/>
                <a:cs typeface="Calibri" panose="020F0502020204030204" pitchFamily="34" charset="0"/>
              </a:rPr>
              <a:t>already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existing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tools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such</a:t>
            </a:r>
            <a:r>
              <a:rPr lang="fr-FR" dirty="0">
                <a:latin typeface="Calibri" panose="020F0502020204030204" pitchFamily="34" charset="0"/>
                <a:cs typeface="Calibri" panose="020F0502020204030204" pitchFamily="34" charset="0"/>
              </a:rPr>
              <a:t> as </a:t>
            </a:r>
            <a:r>
              <a:rPr lang="fr-FR" b="1" dirty="0">
                <a:latin typeface="Calibri" panose="020F0502020204030204" pitchFamily="34" charset="0"/>
                <a:cs typeface="Calibri" panose="020F0502020204030204" pitchFamily="34" charset="0"/>
              </a:rPr>
              <a:t>DOTS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will</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provide</a:t>
            </a:r>
            <a:r>
              <a:rPr lang="fr-FR" dirty="0">
                <a:latin typeface="Calibri" panose="020F0502020204030204" pitchFamily="34" charset="0"/>
                <a:cs typeface="Calibri" panose="020F0502020204030204" pitchFamily="34" charset="0"/>
              </a:rPr>
              <a:t> help to people </a:t>
            </a:r>
            <a:r>
              <a:rPr lang="fr-FR" dirty="0" err="1">
                <a:latin typeface="Calibri" panose="020F0502020204030204" pitchFamily="34" charset="0"/>
                <a:cs typeface="Calibri" panose="020F0502020204030204" pitchFamily="34" charset="0"/>
              </a:rPr>
              <a:t>that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need</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it</a:t>
            </a:r>
            <a:endParaRPr lang="fr-FR" dirty="0">
              <a:latin typeface="Calibri" panose="020F0502020204030204" pitchFamily="34" charset="0"/>
              <a:cs typeface="Calibri" panose="020F0502020204030204" pitchFamily="34" charset="0"/>
            </a:endParaRPr>
          </a:p>
        </p:txBody>
      </p:sp>
      <p:grpSp>
        <p:nvGrpSpPr>
          <p:cNvPr id="38" name="Google Shape;7098;p78">
            <a:extLst>
              <a:ext uri="{FF2B5EF4-FFF2-40B4-BE49-F238E27FC236}">
                <a16:creationId xmlns:a16="http://schemas.microsoft.com/office/drawing/2014/main" id="{B4E805E5-9E21-4CF1-81C5-DE758DA0A86B}"/>
              </a:ext>
            </a:extLst>
          </p:cNvPr>
          <p:cNvGrpSpPr/>
          <p:nvPr/>
        </p:nvGrpSpPr>
        <p:grpSpPr>
          <a:xfrm>
            <a:off x="1369822" y="1213107"/>
            <a:ext cx="6404355" cy="598104"/>
            <a:chOff x="-6441294" y="-13255611"/>
            <a:chExt cx="32927274" cy="3075085"/>
          </a:xfrm>
        </p:grpSpPr>
        <p:sp>
          <p:nvSpPr>
            <p:cNvPr id="39" name="Google Shape;7099;p78">
              <a:extLst>
                <a:ext uri="{FF2B5EF4-FFF2-40B4-BE49-F238E27FC236}">
                  <a16:creationId xmlns:a16="http://schemas.microsoft.com/office/drawing/2014/main" id="{8DD92C48-A825-48F2-9A48-D613BEF89039}"/>
                </a:ext>
              </a:extLst>
            </p:cNvPr>
            <p:cNvSpPr/>
            <p:nvPr/>
          </p:nvSpPr>
          <p:spPr>
            <a:xfrm>
              <a:off x="22460304" y="-13214701"/>
              <a:ext cx="4025676"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chemeClr val="bg1">
                <a:lumMod val="20000"/>
                <a:lumOff val="80000"/>
              </a:schemeClr>
            </a:solidFill>
            <a:ln>
              <a:solidFill>
                <a:schemeClr val="bg1">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CH" dirty="0">
                  <a:solidFill>
                    <a:schemeClr val="bg1">
                      <a:lumMod val="50000"/>
                    </a:schemeClr>
                  </a:solidFill>
                </a:rPr>
                <a:t>3</a:t>
              </a:r>
              <a:endParaRPr dirty="0">
                <a:solidFill>
                  <a:schemeClr val="bg1">
                    <a:lumMod val="50000"/>
                  </a:schemeClr>
                </a:solidFill>
              </a:endParaRPr>
            </a:p>
          </p:txBody>
        </p:sp>
        <p:sp>
          <p:nvSpPr>
            <p:cNvPr id="40" name="Google Shape;7100;p78">
              <a:extLst>
                <a:ext uri="{FF2B5EF4-FFF2-40B4-BE49-F238E27FC236}">
                  <a16:creationId xmlns:a16="http://schemas.microsoft.com/office/drawing/2014/main" id="{83A33F0D-C93C-4C7A-9876-5DB555EF8F30}"/>
                </a:ext>
              </a:extLst>
            </p:cNvPr>
            <p:cNvSpPr/>
            <p:nvPr/>
          </p:nvSpPr>
          <p:spPr>
            <a:xfrm>
              <a:off x="8366042" y="-13255611"/>
              <a:ext cx="4025681"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chemeClr val="bg1">
                <a:lumMod val="60000"/>
                <a:lumOff val="40000"/>
              </a:schemeClr>
            </a:solidFill>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fr-CH" dirty="0">
                  <a:solidFill>
                    <a:schemeClr val="bg1">
                      <a:lumMod val="75000"/>
                    </a:schemeClr>
                  </a:solidFill>
                </a:rPr>
                <a:t>2</a:t>
              </a:r>
              <a:endParaRPr dirty="0">
                <a:solidFill>
                  <a:schemeClr val="bg1">
                    <a:lumMod val="75000"/>
                  </a:schemeClr>
                </a:solidFill>
              </a:endParaRPr>
            </a:p>
          </p:txBody>
        </p:sp>
        <p:sp>
          <p:nvSpPr>
            <p:cNvPr id="41" name="Google Shape;7101;p78">
              <a:extLst>
                <a:ext uri="{FF2B5EF4-FFF2-40B4-BE49-F238E27FC236}">
                  <a16:creationId xmlns:a16="http://schemas.microsoft.com/office/drawing/2014/main" id="{EE0D0E2F-4C4F-487F-9FA8-E563E951981B}"/>
                </a:ext>
              </a:extLst>
            </p:cNvPr>
            <p:cNvSpPr/>
            <p:nvPr/>
          </p:nvSpPr>
          <p:spPr>
            <a:xfrm>
              <a:off x="-6441294" y="-13214701"/>
              <a:ext cx="4025681"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chemeClr val="accent1"/>
            </a:solid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CH" dirty="0">
                  <a:solidFill>
                    <a:schemeClr val="bg1">
                      <a:lumMod val="50000"/>
                    </a:schemeClr>
                  </a:solidFill>
                </a:rPr>
                <a:t>1</a:t>
              </a:r>
              <a:endParaRPr dirty="0">
                <a:solidFill>
                  <a:schemeClr val="bg1">
                    <a:lumMod val="50000"/>
                  </a:schemeClr>
                </a:solidFill>
              </a:endParaRPr>
            </a:p>
          </p:txBody>
        </p:sp>
      </p:grpSp>
      <p:pic>
        <p:nvPicPr>
          <p:cNvPr id="6" name="Picture 5">
            <a:extLst>
              <a:ext uri="{FF2B5EF4-FFF2-40B4-BE49-F238E27FC236}">
                <a16:creationId xmlns:a16="http://schemas.microsoft.com/office/drawing/2014/main" id="{702027D2-482A-4C12-BDF0-ADDBB442F64A}"/>
              </a:ext>
            </a:extLst>
          </p:cNvPr>
          <p:cNvPicPr>
            <a:picLocks noChangeAspect="1"/>
          </p:cNvPicPr>
          <p:nvPr/>
        </p:nvPicPr>
        <p:blipFill>
          <a:blip r:embed="rId2"/>
          <a:stretch>
            <a:fillRect/>
          </a:stretch>
        </p:blipFill>
        <p:spPr>
          <a:xfrm>
            <a:off x="3384307" y="0"/>
            <a:ext cx="2375385" cy="5143500"/>
          </a:xfrm>
          <a:prstGeom prst="rect">
            <a:avLst/>
          </a:prstGeom>
        </p:spPr>
      </p:pic>
    </p:spTree>
    <p:extLst>
      <p:ext uri="{BB962C8B-B14F-4D97-AF65-F5344CB8AC3E}">
        <p14:creationId xmlns:p14="http://schemas.microsoft.com/office/powerpoint/2010/main" val="56262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595B-ACE9-4D3F-91D9-C8AB1C22550E}"/>
              </a:ext>
            </a:extLst>
          </p:cNvPr>
          <p:cNvSpPr>
            <a:spLocks noGrp="1"/>
          </p:cNvSpPr>
          <p:nvPr>
            <p:ph type="title"/>
          </p:nvPr>
        </p:nvSpPr>
        <p:spPr/>
        <p:txBody>
          <a:bodyPr/>
          <a:lstStyle/>
          <a:p>
            <a:r>
              <a:rPr lang="en-CH" dirty="0"/>
              <a:t>Our Approach  - Learning</a:t>
            </a:r>
          </a:p>
        </p:txBody>
      </p:sp>
      <p:sp>
        <p:nvSpPr>
          <p:cNvPr id="5" name="Content Placeholder 4">
            <a:extLst>
              <a:ext uri="{FF2B5EF4-FFF2-40B4-BE49-F238E27FC236}">
                <a16:creationId xmlns:a16="http://schemas.microsoft.com/office/drawing/2014/main" id="{81D48F42-81A4-419F-A2EE-6D0EF4322625}"/>
              </a:ext>
            </a:extLst>
          </p:cNvPr>
          <p:cNvSpPr>
            <a:spLocks noGrp="1"/>
          </p:cNvSpPr>
          <p:nvPr>
            <p:ph sz="quarter" idx="10"/>
          </p:nvPr>
        </p:nvSpPr>
        <p:spPr/>
        <p:txBody>
          <a:bodyPr/>
          <a:lstStyle/>
          <a:p>
            <a:r>
              <a:rPr lang="fr-FR" dirty="0" err="1"/>
              <a:t>Empowering</a:t>
            </a:r>
            <a:r>
              <a:rPr lang="fr-FR" dirty="0"/>
              <a:t> </a:t>
            </a:r>
            <a:r>
              <a:rPr lang="fr-FR" dirty="0" err="1"/>
              <a:t>individuals</a:t>
            </a:r>
            <a:r>
              <a:rPr lang="fr-FR" dirty="0"/>
              <a:t> to </a:t>
            </a:r>
            <a:r>
              <a:rPr lang="fr-FR" dirty="0" err="1"/>
              <a:t>act</a:t>
            </a:r>
            <a:r>
              <a:rPr lang="fr-FR" dirty="0"/>
              <a:t> </a:t>
            </a:r>
            <a:r>
              <a:rPr lang="fr-FR" dirty="0" err="1"/>
              <a:t>against</a:t>
            </a:r>
            <a:r>
              <a:rPr lang="fr-FR" dirty="0"/>
              <a:t> social injustice</a:t>
            </a:r>
            <a:endParaRPr lang="en-CH" dirty="0"/>
          </a:p>
        </p:txBody>
      </p:sp>
      <p:sp>
        <p:nvSpPr>
          <p:cNvPr id="3" name="ZoneTexte 2">
            <a:extLst>
              <a:ext uri="{FF2B5EF4-FFF2-40B4-BE49-F238E27FC236}">
                <a16:creationId xmlns:a16="http://schemas.microsoft.com/office/drawing/2014/main" id="{04B3B720-0ABD-4FD6-9743-BA795FCBB554}"/>
              </a:ext>
            </a:extLst>
          </p:cNvPr>
          <p:cNvSpPr txBox="1"/>
          <p:nvPr/>
        </p:nvSpPr>
        <p:spPr>
          <a:xfrm>
            <a:off x="281354" y="2233196"/>
            <a:ext cx="2290233" cy="338554"/>
          </a:xfrm>
          <a:prstGeom prst="rect">
            <a:avLst/>
          </a:prstGeom>
          <a:noFill/>
        </p:spPr>
        <p:txBody>
          <a:bodyPr wrap="square" rtlCol="0">
            <a:spAutoFit/>
          </a:bodyPr>
          <a:lstStyle/>
          <a:p>
            <a:pPr algn="ctr"/>
            <a:r>
              <a:rPr lang="fr-FR" sz="1600" b="1" dirty="0" err="1">
                <a:latin typeface="Chronicle Display Black" pitchFamily="50" charset="0"/>
              </a:rPr>
              <a:t>Helping</a:t>
            </a:r>
            <a:r>
              <a:rPr lang="fr-FR" sz="1600" b="1" dirty="0">
                <a:latin typeface="Chronicle Display Black" pitchFamily="50" charset="0"/>
              </a:rPr>
              <a:t> </a:t>
            </a:r>
            <a:r>
              <a:rPr lang="fr-FR" sz="1600" b="1" dirty="0" err="1">
                <a:latin typeface="Chronicle Display Black" pitchFamily="50" charset="0"/>
              </a:rPr>
              <a:t>individuals</a:t>
            </a:r>
            <a:endParaRPr lang="fr-FR" sz="1600" b="1" dirty="0">
              <a:latin typeface="Chronicle Display Black" pitchFamily="50" charset="0"/>
            </a:endParaRPr>
          </a:p>
        </p:txBody>
      </p:sp>
      <p:sp>
        <p:nvSpPr>
          <p:cNvPr id="17" name="ZoneTexte 16">
            <a:extLst>
              <a:ext uri="{FF2B5EF4-FFF2-40B4-BE49-F238E27FC236}">
                <a16:creationId xmlns:a16="http://schemas.microsoft.com/office/drawing/2014/main" id="{940C5E64-888E-4EEF-B0C6-255FD5818797}"/>
              </a:ext>
            </a:extLst>
          </p:cNvPr>
          <p:cNvSpPr txBox="1"/>
          <p:nvPr/>
        </p:nvSpPr>
        <p:spPr>
          <a:xfrm>
            <a:off x="3416942" y="2233196"/>
            <a:ext cx="2689779" cy="338554"/>
          </a:xfrm>
          <a:prstGeom prst="rect">
            <a:avLst/>
          </a:prstGeom>
          <a:noFill/>
        </p:spPr>
        <p:txBody>
          <a:bodyPr wrap="square" rtlCol="0">
            <a:spAutoFit/>
          </a:bodyPr>
          <a:lstStyle/>
          <a:p>
            <a:pPr algn="ctr"/>
            <a:r>
              <a:rPr lang="fr-FR" sz="1600" b="1" dirty="0">
                <a:latin typeface="Chronicle Display Black" pitchFamily="50" charset="0"/>
              </a:rPr>
              <a:t>Accessible to </a:t>
            </a:r>
            <a:r>
              <a:rPr lang="en-CH" sz="1600" b="1" dirty="0">
                <a:latin typeface="Chronicle Display Black" pitchFamily="50" charset="0"/>
              </a:rPr>
              <a:t>Everyone</a:t>
            </a:r>
            <a:endParaRPr lang="fr-FR" sz="1600" b="1" dirty="0">
              <a:latin typeface="Chronicle Display Black" pitchFamily="50" charset="0"/>
            </a:endParaRPr>
          </a:p>
        </p:txBody>
      </p:sp>
      <p:sp>
        <p:nvSpPr>
          <p:cNvPr id="4" name="ZoneTexte 3">
            <a:extLst>
              <a:ext uri="{FF2B5EF4-FFF2-40B4-BE49-F238E27FC236}">
                <a16:creationId xmlns:a16="http://schemas.microsoft.com/office/drawing/2014/main" id="{F742ECF1-05FC-48C3-8012-EE4A1D0E5A22}"/>
              </a:ext>
            </a:extLst>
          </p:cNvPr>
          <p:cNvSpPr txBox="1"/>
          <p:nvPr/>
        </p:nvSpPr>
        <p:spPr>
          <a:xfrm>
            <a:off x="458094" y="2571750"/>
            <a:ext cx="2607734" cy="1815882"/>
          </a:xfrm>
          <a:prstGeom prst="rect">
            <a:avLst/>
          </a:prstGeom>
          <a:noFill/>
        </p:spPr>
        <p:txBody>
          <a:bodyPr wrap="square" rtlCol="0">
            <a:spAutoFit/>
          </a:bodyPr>
          <a:lstStyle/>
          <a:p>
            <a:pPr marL="285750" indent="-285750">
              <a:buFont typeface="Arial" panose="020B0604020202020204" pitchFamily="34" charset="0"/>
              <a:buChar char="•"/>
            </a:pPr>
            <a:r>
              <a:rPr lang="fr-FR" b="1" dirty="0">
                <a:latin typeface="Calibri" panose="020F0502020204030204" pitchFamily="34" charset="0"/>
                <a:cs typeface="Calibri" panose="020F0502020204030204" pitchFamily="34" charset="0"/>
              </a:rPr>
              <a:t>C</a:t>
            </a:r>
            <a:r>
              <a:rPr lang="en-CH" b="1" dirty="0" err="1">
                <a:latin typeface="Calibri" panose="020F0502020204030204" pitchFamily="34" charset="0"/>
                <a:cs typeface="Calibri" panose="020F0502020204030204" pitchFamily="34" charset="0"/>
              </a:rPr>
              <a:t>oncrete</a:t>
            </a:r>
            <a:r>
              <a:rPr lang="en-CH" b="1" dirty="0">
                <a:latin typeface="Calibri" panose="020F0502020204030204" pitchFamily="34" charset="0"/>
                <a:cs typeface="Calibri" panose="020F0502020204030204" pitchFamily="34" charset="0"/>
              </a:rPr>
              <a:t> methodologies </a:t>
            </a:r>
            <a:r>
              <a:rPr lang="en-CH" dirty="0">
                <a:latin typeface="Calibri" panose="020F0502020204030204" pitchFamily="34" charset="0"/>
                <a:cs typeface="Calibri" panose="020F0502020204030204" pitchFamily="34" charset="0"/>
              </a:rPr>
              <a:t>on how to act: speak-up, stand your ground</a:t>
            </a:r>
          </a:p>
          <a:p>
            <a:endParaRPr lang="en-CH"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Courses created in collaboration with </a:t>
            </a:r>
            <a:r>
              <a:rPr lang="en-CH" b="1" dirty="0">
                <a:latin typeface="Calibri" panose="020F0502020204030204" pitchFamily="34" charset="0"/>
                <a:cs typeface="Calibri" panose="020F0502020204030204" pitchFamily="34" charset="0"/>
              </a:rPr>
              <a:t>organizations fighting discrimination</a:t>
            </a:r>
            <a:endParaRPr lang="fr-FR"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63127D9B-72A0-4F07-B601-1BB6DBF19CDC}"/>
              </a:ext>
            </a:extLst>
          </p:cNvPr>
          <p:cNvGrpSpPr/>
          <p:nvPr/>
        </p:nvGrpSpPr>
        <p:grpSpPr>
          <a:xfrm>
            <a:off x="6370551" y="2236962"/>
            <a:ext cx="2643214" cy="1723549"/>
            <a:chOff x="6500786" y="1379766"/>
            <a:chExt cx="2643214" cy="1723549"/>
          </a:xfrm>
        </p:grpSpPr>
        <p:sp>
          <p:nvSpPr>
            <p:cNvPr id="16" name="ZoneTexte 15">
              <a:extLst>
                <a:ext uri="{FF2B5EF4-FFF2-40B4-BE49-F238E27FC236}">
                  <a16:creationId xmlns:a16="http://schemas.microsoft.com/office/drawing/2014/main" id="{1AB4BFFC-0E6D-40A7-A838-E56DA1D61FBD}"/>
                </a:ext>
              </a:extLst>
            </p:cNvPr>
            <p:cNvSpPr txBox="1"/>
            <p:nvPr/>
          </p:nvSpPr>
          <p:spPr>
            <a:xfrm>
              <a:off x="6500786" y="1379766"/>
              <a:ext cx="2643214" cy="338554"/>
            </a:xfrm>
            <a:prstGeom prst="rect">
              <a:avLst/>
            </a:prstGeom>
            <a:noFill/>
          </p:spPr>
          <p:txBody>
            <a:bodyPr wrap="square" rtlCol="0">
              <a:spAutoFit/>
            </a:bodyPr>
            <a:lstStyle/>
            <a:p>
              <a:pPr algn="ctr"/>
              <a:r>
                <a:rPr lang="en-CH" sz="1600" b="1" dirty="0">
                  <a:latin typeface="Chronicle Display Black" pitchFamily="50" charset="0"/>
                </a:rPr>
                <a:t>Quality Experience</a:t>
              </a:r>
              <a:endParaRPr lang="fr-FR" sz="1600" b="1" dirty="0">
                <a:latin typeface="Chronicle Display Black" pitchFamily="50" charset="0"/>
              </a:endParaRPr>
            </a:p>
          </p:txBody>
        </p:sp>
        <p:sp>
          <p:nvSpPr>
            <p:cNvPr id="6" name="ZoneTexte 5">
              <a:extLst>
                <a:ext uri="{FF2B5EF4-FFF2-40B4-BE49-F238E27FC236}">
                  <a16:creationId xmlns:a16="http://schemas.microsoft.com/office/drawing/2014/main" id="{3032A7F8-0ADC-4E09-95BA-CA3B15D60C23}"/>
                </a:ext>
              </a:extLst>
            </p:cNvPr>
            <p:cNvSpPr txBox="1"/>
            <p:nvPr/>
          </p:nvSpPr>
          <p:spPr>
            <a:xfrm>
              <a:off x="6809819" y="1718320"/>
              <a:ext cx="2218267" cy="1384995"/>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Using </a:t>
              </a:r>
              <a:r>
                <a:rPr lang="en-CH" b="1" dirty="0">
                  <a:latin typeface="Calibri" panose="020F0502020204030204" pitchFamily="34" charset="0"/>
                  <a:cs typeface="Calibri" panose="020F0502020204030204" pitchFamily="34" charset="0"/>
                </a:rPr>
                <a:t>survey data and usage data</a:t>
              </a:r>
              <a:r>
                <a:rPr lang="en-CH" dirty="0">
                  <a:latin typeface="Calibri" panose="020F0502020204030204" pitchFamily="34" charset="0"/>
                  <a:cs typeface="Calibri" panose="020F0502020204030204" pitchFamily="34" charset="0"/>
                </a:rPr>
                <a:t> we can match users with the </a:t>
              </a:r>
              <a:r>
                <a:rPr lang="en-CH" b="1" dirty="0">
                  <a:latin typeface="Calibri" panose="020F0502020204030204" pitchFamily="34" charset="0"/>
                  <a:cs typeface="Calibri" panose="020F0502020204030204" pitchFamily="34" charset="0"/>
                </a:rPr>
                <a:t>courses that will provide the most impact to them</a:t>
              </a:r>
              <a:endParaRPr lang="fr-FR" dirty="0">
                <a:latin typeface="Calibri" panose="020F0502020204030204" pitchFamily="34" charset="0"/>
                <a:cs typeface="Calibri" panose="020F0502020204030204" pitchFamily="34" charset="0"/>
              </a:endParaRPr>
            </a:p>
          </p:txBody>
        </p:sp>
      </p:grpSp>
      <p:sp>
        <p:nvSpPr>
          <p:cNvPr id="18" name="ZoneTexte 17">
            <a:extLst>
              <a:ext uri="{FF2B5EF4-FFF2-40B4-BE49-F238E27FC236}">
                <a16:creationId xmlns:a16="http://schemas.microsoft.com/office/drawing/2014/main" id="{11E23BFB-C361-46A4-9A0B-9AEC06713740}"/>
              </a:ext>
            </a:extLst>
          </p:cNvPr>
          <p:cNvSpPr txBox="1"/>
          <p:nvPr/>
        </p:nvSpPr>
        <p:spPr>
          <a:xfrm>
            <a:off x="3680772" y="2571750"/>
            <a:ext cx="2108200" cy="1815882"/>
          </a:xfrm>
          <a:prstGeom prst="rect">
            <a:avLst/>
          </a:prstGeom>
          <a:noFill/>
        </p:spPr>
        <p:txBody>
          <a:bodyPr wrap="square" rtlCol="0">
            <a:spAutoFit/>
          </a:bodyPr>
          <a:lstStyle/>
          <a:p>
            <a:pPr marL="285750" indent="-285750">
              <a:buFont typeface="Arial" panose="020B0604020202020204" pitchFamily="34" charset="0"/>
              <a:buChar char="•"/>
            </a:pPr>
            <a:r>
              <a:rPr lang="en-CH" b="1" dirty="0">
                <a:latin typeface="Calibri" panose="020F0502020204030204" pitchFamily="34" charset="0"/>
                <a:cs typeface="Calibri" panose="020F0502020204030204" pitchFamily="34" charset="0"/>
              </a:rPr>
              <a:t>Courses available to everybody</a:t>
            </a:r>
            <a:r>
              <a:rPr lang="en-CH" dirty="0">
                <a:latin typeface="Calibri" panose="020F0502020204030204" pitchFamily="34" charset="0"/>
                <a:cs typeface="Calibri" panose="020F0502020204030204" pitchFamily="34" charset="0"/>
              </a:rPr>
              <a:t> no matter their subscriber status</a:t>
            </a:r>
          </a:p>
          <a:p>
            <a:pPr marL="285750" indent="-285750">
              <a:buFont typeface="Arial" panose="020B0604020202020204" pitchFamily="34" charset="0"/>
              <a:buChar char="•"/>
            </a:pPr>
            <a:endParaRPr lang="fr-FR"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Observers are also encouraged to take free </a:t>
            </a:r>
            <a:r>
              <a:rPr lang="en-CH" b="1" dirty="0">
                <a:latin typeface="Calibri" panose="020F0502020204030204" pitchFamily="34" charset="0"/>
                <a:cs typeface="Calibri" panose="020F0502020204030204" pitchFamily="34" charset="0"/>
              </a:rPr>
              <a:t>courses on allyship</a:t>
            </a:r>
            <a:endParaRPr lang="fr-FR" b="1" dirty="0">
              <a:latin typeface="Calibri" panose="020F0502020204030204" pitchFamily="34" charset="0"/>
              <a:cs typeface="Calibri" panose="020F0502020204030204" pitchFamily="34" charset="0"/>
            </a:endParaRPr>
          </a:p>
        </p:txBody>
      </p:sp>
      <p:pic>
        <p:nvPicPr>
          <p:cNvPr id="29" name="Graphique 28">
            <a:extLst>
              <a:ext uri="{FF2B5EF4-FFF2-40B4-BE49-F238E27FC236}">
                <a16:creationId xmlns:a16="http://schemas.microsoft.com/office/drawing/2014/main" id="{F6B0F0F2-06BE-4A39-9705-6F6443A7AC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24751"/>
          <a:stretch/>
        </p:blipFill>
        <p:spPr>
          <a:xfrm>
            <a:off x="4151730" y="1254585"/>
            <a:ext cx="1166283" cy="877619"/>
          </a:xfrm>
          <a:prstGeom prst="rect">
            <a:avLst/>
          </a:prstGeom>
        </p:spPr>
      </p:pic>
      <p:pic>
        <p:nvPicPr>
          <p:cNvPr id="31" name="Graphique 30">
            <a:extLst>
              <a:ext uri="{FF2B5EF4-FFF2-40B4-BE49-F238E27FC236}">
                <a16:creationId xmlns:a16="http://schemas.microsoft.com/office/drawing/2014/main" id="{5831B3FE-D219-479C-84E8-8076FA5694C6}"/>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9555"/>
          <a:stretch/>
        </p:blipFill>
        <p:spPr>
          <a:xfrm>
            <a:off x="1067079" y="1301909"/>
            <a:ext cx="1090949" cy="877619"/>
          </a:xfrm>
          <a:prstGeom prst="rect">
            <a:avLst/>
          </a:prstGeom>
        </p:spPr>
      </p:pic>
      <p:pic>
        <p:nvPicPr>
          <p:cNvPr id="33" name="Graphique 32">
            <a:extLst>
              <a:ext uri="{FF2B5EF4-FFF2-40B4-BE49-F238E27FC236}">
                <a16:creationId xmlns:a16="http://schemas.microsoft.com/office/drawing/2014/main" id="{DC2EE303-9B18-4250-9584-F8A24251E7C9}"/>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b="16977"/>
          <a:stretch/>
        </p:blipFill>
        <p:spPr>
          <a:xfrm>
            <a:off x="7334258" y="1363412"/>
            <a:ext cx="908918" cy="754612"/>
          </a:xfrm>
          <a:prstGeom prst="rect">
            <a:avLst/>
          </a:prstGeom>
        </p:spPr>
      </p:pic>
    </p:spTree>
    <p:extLst>
      <p:ext uri="{BB962C8B-B14F-4D97-AF65-F5344CB8AC3E}">
        <p14:creationId xmlns:p14="http://schemas.microsoft.com/office/powerpoint/2010/main" val="401027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95A74E18-CC7C-4627-A1E7-5457B6917F9E}"/>
              </a:ext>
            </a:extLst>
          </p:cNvPr>
          <p:cNvSpPr>
            <a:spLocks noGrp="1"/>
          </p:cNvSpPr>
          <p:nvPr>
            <p:ph type="body" sz="quarter" idx="10"/>
          </p:nvPr>
        </p:nvSpPr>
        <p:spPr bwMode="auto">
          <a:xfrm>
            <a:off x="385168" y="801291"/>
            <a:ext cx="1315640" cy="258283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Feminist organizations: they can help their community through this application and provide feedbacks. Catalyst engaged users into the app, necessary first step to build a wider community</a:t>
            </a:r>
          </a:p>
          <a:p>
            <a:pPr rtl="0">
              <a:spcBef>
                <a:spcPts val="0"/>
              </a:spcBef>
              <a:spcAft>
                <a:spcPts val="0"/>
              </a:spcAft>
            </a:pPr>
            <a:endParaRPr lang="en-US" sz="600" b="0" i="0" u="none" strike="noStrike" dirty="0">
              <a:solidFill>
                <a:srgbClr val="000000"/>
              </a:solidFill>
              <a:effectLst/>
              <a:latin typeface="Arial" panose="020B0604020202020204" pitchFamily="34" charset="0"/>
            </a:endParaRPr>
          </a:p>
          <a:p>
            <a:pPr marL="171450" indent="-17145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Supportive organizations: they can reach people directly on the application using the community feature and </a:t>
            </a:r>
            <a:r>
              <a:rPr lang="en-US" sz="600" dirty="0">
                <a:solidFill>
                  <a:srgbClr val="000000"/>
                </a:solidFill>
                <a:latin typeface="Arial" panose="020B0604020202020204" pitchFamily="34" charset="0"/>
              </a:rPr>
              <a:t>provide </a:t>
            </a:r>
            <a:r>
              <a:rPr lang="en-US" sz="600" b="0" i="0" u="none" strike="noStrike" dirty="0">
                <a:solidFill>
                  <a:srgbClr val="000000"/>
                </a:solidFill>
                <a:effectLst/>
                <a:latin typeface="Arial" panose="020B0604020202020204" pitchFamily="34" charset="0"/>
              </a:rPr>
              <a:t>further support for individuals in greater needs.</a:t>
            </a:r>
            <a:br>
              <a:rPr lang="en-US" sz="600" dirty="0"/>
            </a:br>
            <a:endParaRPr lang="en-US" sz="600" b="0" dirty="0">
              <a:effectLst/>
            </a:endParaRPr>
          </a:p>
          <a:p>
            <a:br>
              <a:rPr lang="en-US" sz="600" dirty="0"/>
            </a:br>
            <a:endParaRPr lang="en-GB" altLang="en-CH" sz="600" dirty="0">
              <a:solidFill>
                <a:srgbClr val="919191"/>
              </a:solidFill>
              <a:latin typeface="Arial" panose="020B0604020202020204" pitchFamily="34" charset="0"/>
              <a:ea typeface="ＭＳ Ｐゴシック" panose="020B0600070205080204" pitchFamily="34" charset="-128"/>
            </a:endParaRPr>
          </a:p>
        </p:txBody>
      </p:sp>
      <p:sp>
        <p:nvSpPr>
          <p:cNvPr id="2050" name="Text Placeholder 41">
            <a:extLst>
              <a:ext uri="{FF2B5EF4-FFF2-40B4-BE49-F238E27FC236}">
                <a16:creationId xmlns:a16="http://schemas.microsoft.com/office/drawing/2014/main" id="{1DA8BA1C-8E25-46E3-BAF0-61F8CD444E5D}"/>
              </a:ext>
            </a:extLst>
          </p:cNvPr>
          <p:cNvSpPr>
            <a:spLocks noGrp="1"/>
          </p:cNvSpPr>
          <p:nvPr>
            <p:ph type="body" sz="quarter" idx="11"/>
          </p:nvPr>
        </p:nvSpPr>
        <p:spPr bwMode="auto">
          <a:xfrm>
            <a:off x="2061625" y="865001"/>
            <a:ext cx="1400415" cy="902839"/>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eaLnBrk="1" hangingPunct="1">
              <a:defRPr/>
            </a:pPr>
            <a:r>
              <a:rPr lang="en-GB" dirty="0">
                <a:solidFill>
                  <a:srgbClr val="000000"/>
                </a:solidFill>
                <a:latin typeface="Arial" charset="0"/>
              </a:rPr>
              <a:t>Helping people to feel empowered:</a:t>
            </a:r>
          </a:p>
          <a:p>
            <a:pPr marL="171450" indent="-171450" eaLnBrk="1" hangingPunct="1">
              <a:buFont typeface="Arial" panose="020B0604020202020204" pitchFamily="34" charset="0"/>
              <a:buChar char="•"/>
              <a:defRPr/>
            </a:pPr>
            <a:r>
              <a:rPr lang="en-GB" dirty="0">
                <a:solidFill>
                  <a:srgbClr val="000000"/>
                </a:solidFill>
                <a:latin typeface="Arial" charset="0"/>
              </a:rPr>
              <a:t>Through learning </a:t>
            </a:r>
          </a:p>
          <a:p>
            <a:pPr marL="171450" indent="-171450" eaLnBrk="1" hangingPunct="1">
              <a:buFont typeface="Arial" panose="020B0604020202020204" pitchFamily="34" charset="0"/>
              <a:buChar char="•"/>
              <a:defRPr/>
            </a:pPr>
            <a:r>
              <a:rPr lang="en-GB" dirty="0">
                <a:solidFill>
                  <a:srgbClr val="000000"/>
                </a:solidFill>
                <a:latin typeface="Arial" charset="0"/>
              </a:rPr>
              <a:t>Through community interactions</a:t>
            </a:r>
          </a:p>
        </p:txBody>
      </p:sp>
      <p:sp>
        <p:nvSpPr>
          <p:cNvPr id="2051" name="Text Placeholder 42">
            <a:extLst>
              <a:ext uri="{FF2B5EF4-FFF2-40B4-BE49-F238E27FC236}">
                <a16:creationId xmlns:a16="http://schemas.microsoft.com/office/drawing/2014/main" id="{E3D25203-C8C1-4A65-8EBD-C3AB8CD1954A}"/>
              </a:ext>
            </a:extLst>
          </p:cNvPr>
          <p:cNvSpPr>
            <a:spLocks noGrp="1"/>
          </p:cNvSpPr>
          <p:nvPr>
            <p:ph type="body" sz="quarter" idx="12"/>
          </p:nvPr>
        </p:nvSpPr>
        <p:spPr bwMode="auto">
          <a:xfrm>
            <a:off x="3704739" y="800100"/>
            <a:ext cx="1699697" cy="2571750"/>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Empower people to stand up against discrimination </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Personalized learning experience to handle uneasy situation through the choice of different topics</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Keeping people attracted and help them learn through gamification in Duolingo</a:t>
            </a:r>
            <a:r>
              <a:rPr lang="en-US" sz="600" dirty="0">
                <a:solidFill>
                  <a:srgbClr val="000000"/>
                </a:solidFill>
                <a:latin typeface="Arial" panose="020B0604020202020204" pitchFamily="34" charset="0"/>
              </a:rPr>
              <a:t> inspired</a:t>
            </a:r>
            <a:r>
              <a:rPr lang="en-US" sz="600" b="0" i="0" u="none" strike="noStrike" dirty="0">
                <a:solidFill>
                  <a:srgbClr val="000000"/>
                </a:solidFill>
                <a:effectLst/>
                <a:latin typeface="Arial" panose="020B0604020202020204" pitchFamily="34" charset="0"/>
              </a:rPr>
              <a:t> style</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Anonymous community system in which people share their experiences and personal advices.</a:t>
            </a:r>
          </a:p>
          <a:p>
            <a:pPr marL="171450" indent="-171450" rtl="0">
              <a:spcBef>
                <a:spcPts val="0"/>
              </a:spcBef>
              <a:spcAft>
                <a:spcPts val="0"/>
              </a:spcAft>
              <a:buFont typeface="Arial" panose="020B0604020202020204" pitchFamily="34" charset="0"/>
              <a:buChar char="•"/>
            </a:pPr>
            <a:endParaRPr lang="en-US" sz="600" b="0" i="0" u="none" strike="noStrike" dirty="0">
              <a:solidFill>
                <a:srgbClr val="000000"/>
              </a:solidFill>
              <a:effectLst/>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Read-Access to communities in which customers </a:t>
            </a:r>
            <a:r>
              <a:rPr lang="en-US" sz="600" dirty="0">
                <a:solidFill>
                  <a:srgbClr val="000000"/>
                </a:solidFill>
                <a:latin typeface="Arial" panose="020B0604020202020204" pitchFamily="34" charset="0"/>
              </a:rPr>
              <a:t>are </a:t>
            </a:r>
            <a:r>
              <a:rPr lang="en-US" sz="600" b="0" i="0" u="none" strike="noStrike" dirty="0">
                <a:solidFill>
                  <a:srgbClr val="000000"/>
                </a:solidFill>
                <a:effectLst/>
                <a:latin typeface="Arial" panose="020B0604020202020204" pitchFamily="34" charset="0"/>
              </a:rPr>
              <a:t>interested in.</a:t>
            </a:r>
            <a:r>
              <a:rPr lang="en-US" sz="600" dirty="0"/>
              <a:t> </a:t>
            </a:r>
            <a:br>
              <a:rPr lang="en-US" sz="600" dirty="0"/>
            </a:br>
            <a:r>
              <a:rPr lang="en-US" sz="600" b="0" i="0" u="none" strike="noStrike" dirty="0">
                <a:solidFill>
                  <a:srgbClr val="000000"/>
                </a:solidFill>
                <a:effectLst/>
                <a:latin typeface="Arial" panose="020B0604020202020204" pitchFamily="34" charset="0"/>
              </a:rPr>
              <a:t>Write-access is gained only after reaching certain level on related theorical exercises. This has filtering effect and discourages spammers &amp; trolls from getting in as it requires few hours investment to do so.</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Free for everybody to join and start </a:t>
            </a:r>
          </a:p>
          <a:p>
            <a:pPr marL="171450" indent="-171450" rtl="0">
              <a:spcBef>
                <a:spcPts val="0"/>
              </a:spcBef>
              <a:spcAft>
                <a:spcPts val="0"/>
              </a:spcAft>
              <a:buFont typeface="Arial" panose="020B0604020202020204" pitchFamily="34" charset="0"/>
              <a:buChar char="•"/>
            </a:pPr>
            <a:endParaRPr lang="en-US" sz="600" b="0" i="0" u="none" strike="noStrike" dirty="0">
              <a:solidFill>
                <a:srgbClr val="000000"/>
              </a:solidFill>
              <a:effectLst/>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Link to help from supportive organizations</a:t>
            </a:r>
            <a:endParaRPr lang="en-US" sz="600" b="0" dirty="0">
              <a:effectLst/>
            </a:endParaRPr>
          </a:p>
          <a:p>
            <a:br>
              <a:rPr lang="en-US" sz="600" dirty="0"/>
            </a:br>
            <a:endParaRPr lang="en-GB" altLang="en-CH" sz="600" dirty="0">
              <a:solidFill>
                <a:srgbClr val="919191"/>
              </a:solidFill>
              <a:latin typeface="Arial" panose="020B0604020202020204" pitchFamily="34" charset="0"/>
              <a:ea typeface="ＭＳ Ｐゴシック" panose="020B0600070205080204" pitchFamily="34" charset="-128"/>
            </a:endParaRPr>
          </a:p>
        </p:txBody>
      </p:sp>
      <p:sp>
        <p:nvSpPr>
          <p:cNvPr id="2053" name="Text Placeholder 44">
            <a:extLst>
              <a:ext uri="{FF2B5EF4-FFF2-40B4-BE49-F238E27FC236}">
                <a16:creationId xmlns:a16="http://schemas.microsoft.com/office/drawing/2014/main" id="{201F0C4B-C498-415E-8FA2-8178AE6CE054}"/>
              </a:ext>
            </a:extLst>
          </p:cNvPr>
          <p:cNvSpPr>
            <a:spLocks noGrp="1"/>
          </p:cNvSpPr>
          <p:nvPr>
            <p:ph type="body" sz="quarter" idx="14"/>
          </p:nvPr>
        </p:nvSpPr>
        <p:spPr bwMode="auto">
          <a:xfrm>
            <a:off x="7205472" y="872621"/>
            <a:ext cx="1673565" cy="2580084"/>
          </a:xfrm>
          <a:noFill/>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171450" indent="-171450" rtl="0">
              <a:spcBef>
                <a:spcPts val="0"/>
              </a:spcBef>
              <a:spcAft>
                <a:spcPts val="0"/>
              </a:spcAft>
              <a:buFont typeface="Arial" panose="020B0604020202020204" pitchFamily="34" charset="0"/>
              <a:buChar char="•"/>
            </a:pPr>
            <a:r>
              <a:rPr lang="en-US" sz="600" b="1" strike="noStrike" dirty="0">
                <a:solidFill>
                  <a:srgbClr val="000000"/>
                </a:solidFill>
                <a:effectLst/>
                <a:latin typeface="Arial" panose="020B0604020202020204" pitchFamily="34" charset="0"/>
              </a:rPr>
              <a:t>People facing injustices </a:t>
            </a:r>
            <a:r>
              <a:rPr lang="en-US" sz="600" b="0" i="0" u="none" strike="noStrike" dirty="0">
                <a:solidFill>
                  <a:srgbClr val="000000"/>
                </a:solidFill>
                <a:effectLst/>
                <a:latin typeface="Arial" panose="020B0604020202020204" pitchFamily="34" charset="0"/>
                <a:sym typeface="Wingdings" panose="05000000000000000000" pitchFamily="2" charset="2"/>
              </a:rPr>
              <a:t> niche market</a:t>
            </a:r>
          </a:p>
          <a:p>
            <a:pPr rtl="0">
              <a:spcBef>
                <a:spcPts val="0"/>
              </a:spcBef>
              <a:spcAft>
                <a:spcPts val="0"/>
              </a:spcAft>
            </a:pPr>
            <a:r>
              <a:rPr lang="en-US" sz="600" b="0" i="0" u="none" strike="noStrike" dirty="0">
                <a:solidFill>
                  <a:srgbClr val="000000"/>
                </a:solidFill>
                <a:effectLst/>
                <a:latin typeface="Arial" panose="020B0604020202020204" pitchFamily="34" charset="0"/>
              </a:rPr>
              <a:t>Goal: empower app users to make them feel part of a community, be able to handle discrimination and to reply properly. Help them understand they are not alone.</a:t>
            </a:r>
            <a:r>
              <a:rPr lang="en-US" sz="600" dirty="0"/>
              <a:t> </a:t>
            </a:r>
            <a:r>
              <a:rPr lang="en-US" sz="600" b="0" i="0" u="none" strike="noStrike" dirty="0">
                <a:solidFill>
                  <a:srgbClr val="000000"/>
                </a:solidFill>
                <a:effectLst/>
                <a:latin typeface="Arial" panose="020B0604020202020204" pitchFamily="34" charset="0"/>
              </a:rPr>
              <a:t>By having leading voices, they will be able to discuss with inspiring people facing the same discrimination as them </a:t>
            </a:r>
            <a:endParaRPr lang="en-US" sz="600" b="0" dirty="0">
              <a:effectLst/>
            </a:endParaRPr>
          </a:p>
          <a:p>
            <a:pPr rtl="0">
              <a:spcBef>
                <a:spcPts val="0"/>
              </a:spcBef>
              <a:spcAft>
                <a:spcPts val="0"/>
              </a:spcAft>
            </a:pPr>
            <a:r>
              <a:rPr lang="en-US" sz="600" b="0" i="0" u="none" strike="noStrike" dirty="0">
                <a:solidFill>
                  <a:srgbClr val="000000"/>
                </a:solidFill>
                <a:effectLst/>
                <a:latin typeface="Arial" panose="020B0604020202020204" pitchFamily="34" charset="0"/>
              </a:rPr>
              <a:t>By being directly in contact with supportive organization, they will be able to get help if needed</a:t>
            </a:r>
            <a:endParaRPr lang="en-US" sz="600" b="0" i="0" u="none" strike="noStrike" dirty="0">
              <a:solidFill>
                <a:srgbClr val="000000"/>
              </a:solidFill>
              <a:effectLst/>
              <a:latin typeface="Arial" panose="020B0604020202020204" pitchFamily="34" charset="0"/>
              <a:sym typeface="Wingdings" panose="05000000000000000000" pitchFamily="2" charset="2"/>
            </a:endParaRPr>
          </a:p>
          <a:p>
            <a:pPr rtl="0">
              <a:spcBef>
                <a:spcPts val="0"/>
              </a:spcBef>
              <a:spcAft>
                <a:spcPts val="0"/>
              </a:spcAft>
            </a:pPr>
            <a:endParaRPr lang="en-US" sz="600" b="0" i="0" u="none" strike="noStrike" dirty="0">
              <a:solidFill>
                <a:srgbClr val="000000"/>
              </a:solidFill>
              <a:effectLst/>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600" dirty="0">
                <a:solidFill>
                  <a:srgbClr val="000000"/>
                </a:solidFill>
                <a:latin typeface="Arial" panose="020B0604020202020204" pitchFamily="34" charset="0"/>
              </a:rPr>
              <a:t>Additional </a:t>
            </a:r>
            <a:r>
              <a:rPr lang="en-US" sz="600" b="1" dirty="0">
                <a:solidFill>
                  <a:srgbClr val="000000"/>
                </a:solidFill>
                <a:latin typeface="Arial" panose="020B0604020202020204" pitchFamily="34" charset="0"/>
              </a:rPr>
              <a:t>wider customer base </a:t>
            </a:r>
            <a:r>
              <a:rPr lang="en-US" sz="600" dirty="0">
                <a:solidFill>
                  <a:srgbClr val="000000"/>
                </a:solidFill>
                <a:latin typeface="Arial" panose="020B0604020202020204" pitchFamily="34" charset="0"/>
              </a:rPr>
              <a:t>consisting of people willing to learn, help &amp; develop social skills. </a:t>
            </a:r>
            <a:r>
              <a:rPr lang="en-US" sz="600" dirty="0">
                <a:solidFill>
                  <a:srgbClr val="000000"/>
                </a:solidFill>
                <a:latin typeface="Arial" panose="020B0604020202020204" pitchFamily="34" charset="0"/>
                <a:sym typeface="Wingdings" panose="05000000000000000000" pitchFamily="2" charset="2"/>
              </a:rPr>
              <a:t> mass market</a:t>
            </a:r>
            <a:endParaRPr lang="en-US" sz="600" b="0" dirty="0">
              <a:effectLst/>
            </a:endParaRPr>
          </a:p>
          <a:p>
            <a:pPr rtl="0">
              <a:spcBef>
                <a:spcPts val="0"/>
              </a:spcBef>
              <a:spcAft>
                <a:spcPts val="0"/>
              </a:spcAft>
            </a:pPr>
            <a:r>
              <a:rPr lang="en-US" sz="600" b="0" i="0" u="none" strike="noStrike" dirty="0">
                <a:solidFill>
                  <a:srgbClr val="000000"/>
                </a:solidFill>
                <a:effectLst/>
                <a:latin typeface="Arial" panose="020B0604020202020204" pitchFamily="34" charset="0"/>
              </a:rPr>
              <a:t>Goal: By being able to read the community discussion, they can empathize on the stories of people. By giving gifts and rewards to people facing social injustice, they can empower them and help them feel better.</a:t>
            </a:r>
          </a:p>
          <a:p>
            <a:pPr rtl="0">
              <a:spcBef>
                <a:spcPts val="0"/>
              </a:spcBef>
              <a:spcAft>
                <a:spcPts val="0"/>
              </a:spcAft>
            </a:pPr>
            <a:endParaRPr lang="en-US" sz="600" b="0" dirty="0">
              <a:effectLst/>
            </a:endParaRPr>
          </a:p>
          <a:p>
            <a:pPr marL="171450" indent="-171450">
              <a:spcBef>
                <a:spcPts val="0"/>
              </a:spcBef>
              <a:spcAft>
                <a:spcPts val="0"/>
              </a:spcAft>
              <a:buFont typeface="Arial" panose="020B0604020202020204" pitchFamily="34" charset="0"/>
              <a:buChar char="•"/>
            </a:pPr>
            <a:r>
              <a:rPr lang="en-US" sz="600" b="0" dirty="0">
                <a:effectLst/>
              </a:rPr>
              <a:t>C</a:t>
            </a:r>
            <a:r>
              <a:rPr lang="en-US" sz="600" b="1" dirty="0">
                <a:solidFill>
                  <a:srgbClr val="000000"/>
                </a:solidFill>
                <a:latin typeface="Arial" panose="020B0604020202020204" pitchFamily="34" charset="0"/>
              </a:rPr>
              <a:t>ompanies</a:t>
            </a:r>
            <a:r>
              <a:rPr lang="en-US" sz="600" dirty="0">
                <a:solidFill>
                  <a:srgbClr val="000000"/>
                </a:solidFill>
                <a:latin typeface="Arial" panose="020B0604020202020204" pitchFamily="34" charset="0"/>
              </a:rPr>
              <a:t> willing to improve their social inclusion image and train their employees</a:t>
            </a:r>
            <a:r>
              <a:rPr lang="en-US" sz="600" dirty="0">
                <a:solidFill>
                  <a:srgbClr val="000000"/>
                </a:solidFill>
                <a:latin typeface="Arial" panose="020B0604020202020204" pitchFamily="34" charset="0"/>
                <a:sym typeface="Wingdings" panose="05000000000000000000" pitchFamily="2" charset="2"/>
              </a:rPr>
              <a:t> </a:t>
            </a:r>
            <a:endParaRPr lang="en-US" sz="600" dirty="0">
              <a:solidFill>
                <a:srgbClr val="000000"/>
              </a:solidFill>
              <a:latin typeface="Arial" panose="020B0604020202020204" pitchFamily="34" charset="0"/>
            </a:endParaRPr>
          </a:p>
          <a:p>
            <a:pPr rtl="0">
              <a:spcBef>
                <a:spcPts val="0"/>
              </a:spcBef>
              <a:spcAft>
                <a:spcPts val="0"/>
              </a:spcAft>
            </a:pPr>
            <a:br>
              <a:rPr lang="en-US" sz="600" b="0" dirty="0">
                <a:effectLst/>
              </a:rPr>
            </a:br>
            <a:br>
              <a:rPr lang="en-US" sz="600" dirty="0"/>
            </a:br>
            <a:endParaRPr lang="en-GB" sz="600" dirty="0">
              <a:solidFill>
                <a:schemeClr val="tx2">
                  <a:lumMod val="50000"/>
                  <a:lumOff val="50000"/>
                </a:schemeClr>
              </a:solidFill>
              <a:latin typeface="Arial" charset="0"/>
            </a:endParaRPr>
          </a:p>
        </p:txBody>
      </p:sp>
      <p:sp>
        <p:nvSpPr>
          <p:cNvPr id="2055" name="Text Placeholder 46">
            <a:extLst>
              <a:ext uri="{FF2B5EF4-FFF2-40B4-BE49-F238E27FC236}">
                <a16:creationId xmlns:a16="http://schemas.microsoft.com/office/drawing/2014/main" id="{78ACB3F6-8700-47E5-B172-A521155BA9E5}"/>
              </a:ext>
            </a:extLst>
          </p:cNvPr>
          <p:cNvSpPr>
            <a:spLocks noGrp="1"/>
          </p:cNvSpPr>
          <p:nvPr>
            <p:ph type="body" sz="quarter" idx="18"/>
          </p:nvPr>
        </p:nvSpPr>
        <p:spPr bwMode="auto">
          <a:xfrm>
            <a:off x="5562360" y="2224086"/>
            <a:ext cx="1531859" cy="1147763"/>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eaLnBrk="1" hangingPunct="1">
              <a:defRPr/>
            </a:pPr>
            <a:r>
              <a:rPr lang="en-GB" sz="600" dirty="0">
                <a:solidFill>
                  <a:srgbClr val="000000"/>
                </a:solidFill>
                <a:latin typeface="Arial" charset="0"/>
              </a:rPr>
              <a:t>Main channel: </a:t>
            </a:r>
          </a:p>
          <a:p>
            <a:pPr eaLnBrk="1" hangingPunct="1">
              <a:defRPr/>
            </a:pPr>
            <a:r>
              <a:rPr lang="en-GB" sz="600" dirty="0">
                <a:solidFill>
                  <a:srgbClr val="000000"/>
                </a:solidFill>
                <a:latin typeface="Arial" charset="0"/>
              </a:rPr>
              <a:t>-      Mobile app through Azur Cloud</a:t>
            </a:r>
          </a:p>
          <a:p>
            <a:pPr eaLnBrk="1" hangingPunct="1">
              <a:defRPr/>
            </a:pPr>
            <a:r>
              <a:rPr lang="en-GB" sz="600" dirty="0">
                <a:solidFill>
                  <a:srgbClr val="000000"/>
                </a:solidFill>
                <a:latin typeface="Arial" charset="0"/>
              </a:rPr>
              <a:t>Other means of communication and infrastructure:</a:t>
            </a:r>
          </a:p>
          <a:p>
            <a:pPr marL="171450" indent="-171450" eaLnBrk="1" hangingPunct="1">
              <a:buFontTx/>
              <a:buChar char="-"/>
              <a:defRPr/>
            </a:pPr>
            <a:r>
              <a:rPr lang="en-GB" sz="600" dirty="0">
                <a:solidFill>
                  <a:srgbClr val="000000"/>
                </a:solidFill>
                <a:latin typeface="Arial" charset="0"/>
              </a:rPr>
              <a:t>Emailing</a:t>
            </a:r>
          </a:p>
          <a:p>
            <a:pPr marL="171450" indent="-171450" eaLnBrk="1" hangingPunct="1">
              <a:buFontTx/>
              <a:buChar char="-"/>
              <a:defRPr/>
            </a:pPr>
            <a:r>
              <a:rPr lang="en-GB" sz="600" dirty="0">
                <a:solidFill>
                  <a:srgbClr val="000000"/>
                </a:solidFill>
                <a:latin typeface="Arial" charset="0"/>
              </a:rPr>
              <a:t>Website</a:t>
            </a:r>
          </a:p>
          <a:p>
            <a:pPr marL="171450" indent="-171450" eaLnBrk="1" hangingPunct="1">
              <a:buFontTx/>
              <a:buChar char="-"/>
              <a:defRPr/>
            </a:pPr>
            <a:r>
              <a:rPr lang="en-GB" sz="600" dirty="0">
                <a:solidFill>
                  <a:srgbClr val="000000"/>
                </a:solidFill>
                <a:latin typeface="Arial" charset="0"/>
              </a:rPr>
              <a:t>Potentially delivering service to send physical goodies</a:t>
            </a:r>
          </a:p>
        </p:txBody>
      </p:sp>
      <p:sp>
        <p:nvSpPr>
          <p:cNvPr id="3" name="Text Placeholder 2">
            <a:extLst>
              <a:ext uri="{FF2B5EF4-FFF2-40B4-BE49-F238E27FC236}">
                <a16:creationId xmlns:a16="http://schemas.microsoft.com/office/drawing/2014/main" id="{44A3ECDC-2036-4A0E-9206-8A64B753B960}"/>
              </a:ext>
            </a:extLst>
          </p:cNvPr>
          <p:cNvSpPr>
            <a:spLocks noGrp="1"/>
          </p:cNvSpPr>
          <p:nvPr>
            <p:ph type="body" sz="quarter" idx="21"/>
          </p:nvPr>
        </p:nvSpPr>
        <p:spPr/>
        <p:txBody>
          <a:bodyPr/>
          <a:lstStyle/>
          <a:p>
            <a:endParaRPr lang="en-CH"/>
          </a:p>
        </p:txBody>
      </p:sp>
      <p:sp>
        <p:nvSpPr>
          <p:cNvPr id="5" name="Text Placeholder 4">
            <a:extLst>
              <a:ext uri="{FF2B5EF4-FFF2-40B4-BE49-F238E27FC236}">
                <a16:creationId xmlns:a16="http://schemas.microsoft.com/office/drawing/2014/main" id="{FBF9E97F-BA99-46BA-B00C-94F9EACBAF9B}"/>
              </a:ext>
            </a:extLst>
          </p:cNvPr>
          <p:cNvSpPr>
            <a:spLocks noGrp="1"/>
          </p:cNvSpPr>
          <p:nvPr>
            <p:ph type="body" sz="quarter" idx="20"/>
          </p:nvPr>
        </p:nvSpPr>
        <p:spPr/>
        <p:txBody>
          <a:bodyPr/>
          <a:lstStyle/>
          <a:p>
            <a:endParaRPr lang="en-CH"/>
          </a:p>
        </p:txBody>
      </p:sp>
      <p:sp>
        <p:nvSpPr>
          <p:cNvPr id="7" name="Text Placeholder 6">
            <a:extLst>
              <a:ext uri="{FF2B5EF4-FFF2-40B4-BE49-F238E27FC236}">
                <a16:creationId xmlns:a16="http://schemas.microsoft.com/office/drawing/2014/main" id="{2703143B-654C-454F-85E7-9F892954CB99}"/>
              </a:ext>
            </a:extLst>
          </p:cNvPr>
          <p:cNvSpPr>
            <a:spLocks noGrp="1"/>
          </p:cNvSpPr>
          <p:nvPr>
            <p:ph type="body" sz="quarter" idx="16"/>
          </p:nvPr>
        </p:nvSpPr>
        <p:spPr/>
        <p:txBody>
          <a:bodyPr/>
          <a:lstStyle/>
          <a:p>
            <a:endParaRPr lang="en-CH"/>
          </a:p>
        </p:txBody>
      </p:sp>
      <p:sp>
        <p:nvSpPr>
          <p:cNvPr id="9" name="Text Placeholder 8">
            <a:extLst>
              <a:ext uri="{FF2B5EF4-FFF2-40B4-BE49-F238E27FC236}">
                <a16:creationId xmlns:a16="http://schemas.microsoft.com/office/drawing/2014/main" id="{4067340A-5605-426C-B36D-364EB64CF441}"/>
              </a:ext>
            </a:extLst>
          </p:cNvPr>
          <p:cNvSpPr>
            <a:spLocks noGrp="1"/>
          </p:cNvSpPr>
          <p:nvPr>
            <p:ph type="body" sz="quarter" idx="13"/>
          </p:nvPr>
        </p:nvSpPr>
        <p:spPr/>
        <p:txBody>
          <a:bodyPr/>
          <a:lstStyle/>
          <a:p>
            <a:endParaRPr lang="en-C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5EAD9D9-BA82-47D9-8C33-99E7208268CE}"/>
              </a:ext>
            </a:extLst>
          </p:cNvPr>
          <p:cNvSpPr/>
          <p:nvPr/>
        </p:nvSpPr>
        <p:spPr>
          <a:xfrm>
            <a:off x="4704540" y="1350598"/>
            <a:ext cx="4034367" cy="2334082"/>
          </a:xfrm>
          <a:prstGeom prst="rect">
            <a:avLst/>
          </a:prstGeom>
          <a:solidFill>
            <a:srgbClr val="EFEFEF"/>
          </a:solidFill>
          <a:ln>
            <a:solidFill>
              <a:srgbClr val="FCBF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r>
              <a:rPr lang="en-CH" sz="1800" b="1" dirty="0">
                <a:solidFill>
                  <a:srgbClr val="000000"/>
                </a:solidFill>
                <a:latin typeface="Chronicle Display Black" pitchFamily="50" charset="0"/>
                <a:cs typeface="Arial"/>
              </a:rPr>
              <a:t>Fear of reprisal</a:t>
            </a:r>
          </a:p>
        </p:txBody>
      </p:sp>
      <p:sp>
        <p:nvSpPr>
          <p:cNvPr id="13" name="Rectangle 12">
            <a:extLst>
              <a:ext uri="{FF2B5EF4-FFF2-40B4-BE49-F238E27FC236}">
                <a16:creationId xmlns:a16="http://schemas.microsoft.com/office/drawing/2014/main" id="{E1F2CDF2-9D93-442A-B4AB-F545226955C2}"/>
              </a:ext>
            </a:extLst>
          </p:cNvPr>
          <p:cNvSpPr/>
          <p:nvPr/>
        </p:nvSpPr>
        <p:spPr>
          <a:xfrm>
            <a:off x="359832" y="1350598"/>
            <a:ext cx="4034367" cy="2334082"/>
          </a:xfrm>
          <a:prstGeom prst="rect">
            <a:avLst/>
          </a:prstGeom>
          <a:solidFill>
            <a:srgbClr val="EFEFEF"/>
          </a:solidFill>
          <a:ln>
            <a:solidFill>
              <a:srgbClr val="FCBF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r>
              <a:rPr lang="en-CH" sz="1800" b="1" dirty="0">
                <a:solidFill>
                  <a:srgbClr val="000000"/>
                </a:solidFill>
                <a:latin typeface="Chronicle Display Black" pitchFamily="50" charset="0"/>
                <a:cs typeface="Arial"/>
              </a:rPr>
              <a:t>Passive limitations</a:t>
            </a:r>
          </a:p>
        </p:txBody>
      </p:sp>
      <p:sp>
        <p:nvSpPr>
          <p:cNvPr id="2" name="Title 1">
            <a:extLst>
              <a:ext uri="{FF2B5EF4-FFF2-40B4-BE49-F238E27FC236}">
                <a16:creationId xmlns:a16="http://schemas.microsoft.com/office/drawing/2014/main" id="{DC880BC5-51AC-4653-8C1F-33A5B5752C46}"/>
              </a:ext>
            </a:extLst>
          </p:cNvPr>
          <p:cNvSpPr>
            <a:spLocks noGrp="1"/>
          </p:cNvSpPr>
          <p:nvPr>
            <p:ph type="title"/>
          </p:nvPr>
        </p:nvSpPr>
        <p:spPr/>
        <p:txBody>
          <a:bodyPr/>
          <a:lstStyle/>
          <a:p>
            <a:r>
              <a:rPr lang="en-CH" dirty="0"/>
              <a:t>Supporting survivors of injustice</a:t>
            </a:r>
          </a:p>
        </p:txBody>
      </p:sp>
      <p:sp>
        <p:nvSpPr>
          <p:cNvPr id="7" name="Content Placeholder 6">
            <a:extLst>
              <a:ext uri="{FF2B5EF4-FFF2-40B4-BE49-F238E27FC236}">
                <a16:creationId xmlns:a16="http://schemas.microsoft.com/office/drawing/2014/main" id="{CB960AC8-BE92-4C0B-906C-01E116B457F1}"/>
              </a:ext>
            </a:extLst>
          </p:cNvPr>
          <p:cNvSpPr>
            <a:spLocks noGrp="1"/>
          </p:cNvSpPr>
          <p:nvPr>
            <p:ph sz="quarter" idx="10"/>
          </p:nvPr>
        </p:nvSpPr>
        <p:spPr/>
        <p:txBody>
          <a:bodyPr/>
          <a:lstStyle/>
          <a:p>
            <a:r>
              <a:rPr lang="en-CH" dirty="0"/>
              <a:t>Current solution can be limited and could be improved to fight injustice further</a:t>
            </a:r>
          </a:p>
        </p:txBody>
      </p:sp>
      <p:sp>
        <p:nvSpPr>
          <p:cNvPr id="8" name="Rectangle 7">
            <a:extLst>
              <a:ext uri="{FF2B5EF4-FFF2-40B4-BE49-F238E27FC236}">
                <a16:creationId xmlns:a16="http://schemas.microsoft.com/office/drawing/2014/main" id="{981D8E34-D49A-488D-8E5D-F58C9AA18E47}"/>
              </a:ext>
            </a:extLst>
          </p:cNvPr>
          <p:cNvSpPr/>
          <p:nvPr/>
        </p:nvSpPr>
        <p:spPr>
          <a:xfrm>
            <a:off x="5037665" y="2007598"/>
            <a:ext cx="3492501" cy="902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endParaRPr lang="en-CH" b="1" dirty="0">
              <a:solidFill>
                <a:srgbClr val="000000"/>
              </a:solidFill>
              <a:latin typeface="Arial"/>
              <a:cs typeface="Arial"/>
            </a:endParaRPr>
          </a:p>
        </p:txBody>
      </p:sp>
      <p:grpSp>
        <p:nvGrpSpPr>
          <p:cNvPr id="43" name="Group 42">
            <a:extLst>
              <a:ext uri="{FF2B5EF4-FFF2-40B4-BE49-F238E27FC236}">
                <a16:creationId xmlns:a16="http://schemas.microsoft.com/office/drawing/2014/main" id="{644A50EA-D87A-47CB-B349-56DCF9889CA2}"/>
              </a:ext>
            </a:extLst>
          </p:cNvPr>
          <p:cNvGrpSpPr/>
          <p:nvPr/>
        </p:nvGrpSpPr>
        <p:grpSpPr>
          <a:xfrm>
            <a:off x="588927" y="1825922"/>
            <a:ext cx="3638711" cy="1858757"/>
            <a:chOff x="588927" y="1478789"/>
            <a:chExt cx="3638711" cy="1858757"/>
          </a:xfrm>
        </p:grpSpPr>
        <p:sp>
          <p:nvSpPr>
            <p:cNvPr id="5" name="Rectangle 4">
              <a:extLst>
                <a:ext uri="{FF2B5EF4-FFF2-40B4-BE49-F238E27FC236}">
                  <a16:creationId xmlns:a16="http://schemas.microsoft.com/office/drawing/2014/main" id="{795108EA-BA38-4F12-9019-39985BBB0A19}"/>
                </a:ext>
              </a:extLst>
            </p:cNvPr>
            <p:cNvSpPr/>
            <p:nvPr/>
          </p:nvSpPr>
          <p:spPr>
            <a:xfrm>
              <a:off x="588927" y="1915146"/>
              <a:ext cx="3638711"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endParaRPr lang="en-CH" dirty="0">
                <a:solidFill>
                  <a:srgbClr val="000000"/>
                </a:solidFill>
                <a:latin typeface="Calibri" panose="020F0502020204030204" pitchFamily="34" charset="0"/>
                <a:cs typeface="Calibri" panose="020F0502020204030204" pitchFamily="34" charset="0"/>
              </a:endParaRPr>
            </a:p>
          </p:txBody>
        </p:sp>
        <p:grpSp>
          <p:nvGrpSpPr>
            <p:cNvPr id="32" name="Group 31">
              <a:extLst>
                <a:ext uri="{FF2B5EF4-FFF2-40B4-BE49-F238E27FC236}">
                  <a16:creationId xmlns:a16="http://schemas.microsoft.com/office/drawing/2014/main" id="{964F0B11-4251-4743-BE55-04315455D468}"/>
                </a:ext>
              </a:extLst>
            </p:cNvPr>
            <p:cNvGrpSpPr/>
            <p:nvPr/>
          </p:nvGrpSpPr>
          <p:grpSpPr>
            <a:xfrm>
              <a:off x="613834" y="1478789"/>
              <a:ext cx="3483642" cy="421878"/>
              <a:chOff x="522646" y="1943796"/>
              <a:chExt cx="3483642" cy="421878"/>
            </a:xfrm>
          </p:grpSpPr>
          <p:grpSp>
            <p:nvGrpSpPr>
              <p:cNvPr id="22" name="Group 21">
                <a:extLst>
                  <a:ext uri="{FF2B5EF4-FFF2-40B4-BE49-F238E27FC236}">
                    <a16:creationId xmlns:a16="http://schemas.microsoft.com/office/drawing/2014/main" id="{3D0AEAF1-37E4-4AA3-9BAF-DBE990816E73}"/>
                  </a:ext>
                </a:extLst>
              </p:cNvPr>
              <p:cNvGrpSpPr/>
              <p:nvPr/>
            </p:nvGrpSpPr>
            <p:grpSpPr>
              <a:xfrm>
                <a:off x="522646" y="1945959"/>
                <a:ext cx="3483642" cy="419715"/>
                <a:chOff x="660791" y="3129945"/>
                <a:chExt cx="3483642" cy="419715"/>
              </a:xfrm>
            </p:grpSpPr>
            <p:sp>
              <p:nvSpPr>
                <p:cNvPr id="4" name="TextBox 3">
                  <a:extLst>
                    <a:ext uri="{FF2B5EF4-FFF2-40B4-BE49-F238E27FC236}">
                      <a16:creationId xmlns:a16="http://schemas.microsoft.com/office/drawing/2014/main" id="{1999CA35-18ED-4161-B0B5-94FF4C9085F1}"/>
                    </a:ext>
                  </a:extLst>
                </p:cNvPr>
                <p:cNvSpPr txBox="1"/>
                <p:nvPr/>
              </p:nvSpPr>
              <p:spPr>
                <a:xfrm>
                  <a:off x="1027651" y="3129945"/>
                  <a:ext cx="3116782" cy="369332"/>
                </a:xfrm>
                <a:prstGeom prst="rect">
                  <a:avLst/>
                </a:prstGeom>
                <a:noFill/>
              </p:spPr>
              <p:txBody>
                <a:bodyPr wrap="square" rtlCol="0">
                  <a:spAutoFit/>
                </a:bodyPr>
                <a:lstStyle/>
                <a:p>
                  <a:r>
                    <a:rPr lang="en-CH" sz="1800" dirty="0">
                      <a:latin typeface="Chronicle Display Black" pitchFamily="50" charset="0"/>
                    </a:rPr>
                    <a:t>Lack of Information</a:t>
                  </a:r>
                </a:p>
              </p:txBody>
            </p:sp>
            <p:sp>
              <p:nvSpPr>
                <p:cNvPr id="21" name="Rectangle 20">
                  <a:extLst>
                    <a:ext uri="{FF2B5EF4-FFF2-40B4-BE49-F238E27FC236}">
                      <a16:creationId xmlns:a16="http://schemas.microsoft.com/office/drawing/2014/main" id="{1484AB88-FF5A-4229-AB30-6D715FF4B107}"/>
                    </a:ext>
                  </a:extLst>
                </p:cNvPr>
                <p:cNvSpPr/>
                <p:nvPr/>
              </p:nvSpPr>
              <p:spPr>
                <a:xfrm>
                  <a:off x="660791" y="3499277"/>
                  <a:ext cx="2890007" cy="5038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grpSp>
            <p:nvGrpSpPr>
              <p:cNvPr id="28" name="Google Shape;8005;p80">
                <a:extLst>
                  <a:ext uri="{FF2B5EF4-FFF2-40B4-BE49-F238E27FC236}">
                    <a16:creationId xmlns:a16="http://schemas.microsoft.com/office/drawing/2014/main" id="{9CEED73C-F67D-43DD-BC39-812B4F93EFE9}"/>
                  </a:ext>
                </a:extLst>
              </p:cNvPr>
              <p:cNvGrpSpPr/>
              <p:nvPr/>
            </p:nvGrpSpPr>
            <p:grpSpPr>
              <a:xfrm>
                <a:off x="553427" y="1943796"/>
                <a:ext cx="339256" cy="339255"/>
                <a:chOff x="3271200" y="4992125"/>
                <a:chExt cx="481825" cy="481825"/>
              </a:xfrm>
              <a:solidFill>
                <a:srgbClr val="000000"/>
              </a:solidFill>
            </p:grpSpPr>
            <p:sp>
              <p:nvSpPr>
                <p:cNvPr id="29" name="Google Shape;8006;p80">
                  <a:extLst>
                    <a:ext uri="{FF2B5EF4-FFF2-40B4-BE49-F238E27FC236}">
                      <a16:creationId xmlns:a16="http://schemas.microsoft.com/office/drawing/2014/main" id="{47924772-C4CB-4B63-A7AA-0C1FB81E613E}"/>
                    </a:ext>
                  </a:extLst>
                </p:cNvPr>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8007;p80">
                  <a:extLst>
                    <a:ext uri="{FF2B5EF4-FFF2-40B4-BE49-F238E27FC236}">
                      <a16:creationId xmlns:a16="http://schemas.microsoft.com/office/drawing/2014/main" id="{B7AEB638-CDE7-42A8-A779-EEF2B74F7FDC}"/>
                    </a:ext>
                  </a:extLst>
                </p:cNvPr>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8008;p80">
                  <a:extLst>
                    <a:ext uri="{FF2B5EF4-FFF2-40B4-BE49-F238E27FC236}">
                      <a16:creationId xmlns:a16="http://schemas.microsoft.com/office/drawing/2014/main" id="{4E020B00-DCA5-4369-81FC-B59EB96E2DE9}"/>
                    </a:ext>
                  </a:extLst>
                </p:cNvPr>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44" name="Group 43">
            <a:extLst>
              <a:ext uri="{FF2B5EF4-FFF2-40B4-BE49-F238E27FC236}">
                <a16:creationId xmlns:a16="http://schemas.microsoft.com/office/drawing/2014/main" id="{14F23434-CFD5-458F-A9FD-3D5BF0A467DA}"/>
              </a:ext>
            </a:extLst>
          </p:cNvPr>
          <p:cNvGrpSpPr/>
          <p:nvPr/>
        </p:nvGrpSpPr>
        <p:grpSpPr>
          <a:xfrm>
            <a:off x="559911" y="2976707"/>
            <a:ext cx="3638711" cy="1483652"/>
            <a:chOff x="559911" y="3272859"/>
            <a:chExt cx="3638711" cy="1483652"/>
          </a:xfrm>
        </p:grpSpPr>
        <p:sp>
          <p:nvSpPr>
            <p:cNvPr id="9" name="Rectangle 8">
              <a:extLst>
                <a:ext uri="{FF2B5EF4-FFF2-40B4-BE49-F238E27FC236}">
                  <a16:creationId xmlns:a16="http://schemas.microsoft.com/office/drawing/2014/main" id="{03DA9772-0004-455E-9FB3-A72BDBD6267B}"/>
                </a:ext>
              </a:extLst>
            </p:cNvPr>
            <p:cNvSpPr/>
            <p:nvPr/>
          </p:nvSpPr>
          <p:spPr>
            <a:xfrm>
              <a:off x="559911" y="3709228"/>
              <a:ext cx="3638711" cy="104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marR="0" lvl="0" indent="-2857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fr-FR"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B56A11C0-F761-4DFE-8B69-A6532780A51E}"/>
                </a:ext>
              </a:extLst>
            </p:cNvPr>
            <p:cNvGrpSpPr/>
            <p:nvPr/>
          </p:nvGrpSpPr>
          <p:grpSpPr>
            <a:xfrm>
              <a:off x="571868" y="3272859"/>
              <a:ext cx="3525608" cy="436369"/>
              <a:chOff x="618825" y="3113291"/>
              <a:chExt cx="3525608" cy="436369"/>
            </a:xfrm>
          </p:grpSpPr>
          <p:sp>
            <p:nvSpPr>
              <p:cNvPr id="36" name="TextBox 35">
                <a:extLst>
                  <a:ext uri="{FF2B5EF4-FFF2-40B4-BE49-F238E27FC236}">
                    <a16:creationId xmlns:a16="http://schemas.microsoft.com/office/drawing/2014/main" id="{E1F8F8B6-AF42-4250-9C1B-6AB0F5088939}"/>
                  </a:ext>
                </a:extLst>
              </p:cNvPr>
              <p:cNvSpPr txBox="1"/>
              <p:nvPr/>
            </p:nvSpPr>
            <p:spPr>
              <a:xfrm>
                <a:off x="1027651" y="3129945"/>
                <a:ext cx="3116782" cy="369332"/>
              </a:xfrm>
              <a:prstGeom prst="rect">
                <a:avLst/>
              </a:prstGeom>
              <a:noFill/>
            </p:spPr>
            <p:txBody>
              <a:bodyPr wrap="square" rtlCol="0">
                <a:spAutoFit/>
              </a:bodyPr>
              <a:lstStyle/>
              <a:p>
                <a:r>
                  <a:rPr lang="en-CH" sz="1800" dirty="0">
                    <a:latin typeface="Chronicle Display Black" pitchFamily="50" charset="0"/>
                  </a:rPr>
                  <a:t>Strong Entry Barriers </a:t>
                </a:r>
              </a:p>
            </p:txBody>
          </p:sp>
          <p:pic>
            <p:nvPicPr>
              <p:cNvPr id="37" name="Graphic 36">
                <a:extLst>
                  <a:ext uri="{FF2B5EF4-FFF2-40B4-BE49-F238E27FC236}">
                    <a16:creationId xmlns:a16="http://schemas.microsoft.com/office/drawing/2014/main" id="{0AD9AA16-27E0-4BEC-95F7-1394957054F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3568"/>
              <a:stretch/>
            </p:blipFill>
            <p:spPr>
              <a:xfrm>
                <a:off x="618825" y="3113291"/>
                <a:ext cx="446578" cy="385986"/>
              </a:xfrm>
              <a:prstGeom prst="rect">
                <a:avLst/>
              </a:prstGeom>
            </p:spPr>
          </p:pic>
          <p:sp>
            <p:nvSpPr>
              <p:cNvPr id="38" name="Rectangle 37">
                <a:extLst>
                  <a:ext uri="{FF2B5EF4-FFF2-40B4-BE49-F238E27FC236}">
                    <a16:creationId xmlns:a16="http://schemas.microsoft.com/office/drawing/2014/main" id="{E8E0674E-2859-4EEF-A8F0-9F92FF9F59CE}"/>
                  </a:ext>
                </a:extLst>
              </p:cNvPr>
              <p:cNvSpPr/>
              <p:nvPr/>
            </p:nvSpPr>
            <p:spPr>
              <a:xfrm>
                <a:off x="660791" y="3499277"/>
                <a:ext cx="2890007" cy="5038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grpSp>
        <p:nvGrpSpPr>
          <p:cNvPr id="45" name="Group 44">
            <a:extLst>
              <a:ext uri="{FF2B5EF4-FFF2-40B4-BE49-F238E27FC236}">
                <a16:creationId xmlns:a16="http://schemas.microsoft.com/office/drawing/2014/main" id="{CEC10BB7-7E88-48FE-A88A-738A93D977FD}"/>
              </a:ext>
            </a:extLst>
          </p:cNvPr>
          <p:cNvGrpSpPr/>
          <p:nvPr/>
        </p:nvGrpSpPr>
        <p:grpSpPr>
          <a:xfrm>
            <a:off x="4901694" y="1825902"/>
            <a:ext cx="4016392" cy="1056698"/>
            <a:chOff x="5055640" y="1478769"/>
            <a:chExt cx="4016392" cy="1056698"/>
          </a:xfrm>
        </p:grpSpPr>
        <p:grpSp>
          <p:nvGrpSpPr>
            <p:cNvPr id="41" name="Group 40">
              <a:extLst>
                <a:ext uri="{FF2B5EF4-FFF2-40B4-BE49-F238E27FC236}">
                  <a16:creationId xmlns:a16="http://schemas.microsoft.com/office/drawing/2014/main" id="{24147F24-D534-416C-95C4-09275487692C}"/>
                </a:ext>
              </a:extLst>
            </p:cNvPr>
            <p:cNvGrpSpPr/>
            <p:nvPr/>
          </p:nvGrpSpPr>
          <p:grpSpPr>
            <a:xfrm>
              <a:off x="5055640" y="1478769"/>
              <a:ext cx="4016392" cy="445632"/>
              <a:chOff x="5055640" y="1478769"/>
              <a:chExt cx="4016392" cy="445632"/>
            </a:xfrm>
          </p:grpSpPr>
          <p:grpSp>
            <p:nvGrpSpPr>
              <p:cNvPr id="24" name="Group 23">
                <a:extLst>
                  <a:ext uri="{FF2B5EF4-FFF2-40B4-BE49-F238E27FC236}">
                    <a16:creationId xmlns:a16="http://schemas.microsoft.com/office/drawing/2014/main" id="{9438C74D-5E2D-41CB-A6A4-165C42651464}"/>
                  </a:ext>
                </a:extLst>
              </p:cNvPr>
              <p:cNvGrpSpPr/>
              <p:nvPr/>
            </p:nvGrpSpPr>
            <p:grpSpPr>
              <a:xfrm>
                <a:off x="5109644" y="1504670"/>
                <a:ext cx="3962388" cy="419731"/>
                <a:chOff x="660791" y="3129945"/>
                <a:chExt cx="3962388" cy="419731"/>
              </a:xfrm>
            </p:grpSpPr>
            <p:sp>
              <p:nvSpPr>
                <p:cNvPr id="25" name="TextBox 24">
                  <a:extLst>
                    <a:ext uri="{FF2B5EF4-FFF2-40B4-BE49-F238E27FC236}">
                      <a16:creationId xmlns:a16="http://schemas.microsoft.com/office/drawing/2014/main" id="{B7472448-301C-42AD-B00A-E8089EEFE3F5}"/>
                    </a:ext>
                  </a:extLst>
                </p:cNvPr>
                <p:cNvSpPr txBox="1"/>
                <p:nvPr/>
              </p:nvSpPr>
              <p:spPr>
                <a:xfrm>
                  <a:off x="1027650" y="3129945"/>
                  <a:ext cx="3595529" cy="369332"/>
                </a:xfrm>
                <a:prstGeom prst="rect">
                  <a:avLst/>
                </a:prstGeom>
                <a:noFill/>
              </p:spPr>
              <p:txBody>
                <a:bodyPr wrap="square" rtlCol="0">
                  <a:spAutoFit/>
                </a:bodyPr>
                <a:lstStyle/>
                <a:p>
                  <a:r>
                    <a:rPr lang="en-CH" sz="1800" dirty="0">
                      <a:latin typeface="Chronicle Display Black" pitchFamily="50" charset="0"/>
                    </a:rPr>
                    <a:t>Pressures for status quo</a:t>
                  </a:r>
                </a:p>
              </p:txBody>
            </p:sp>
            <p:sp>
              <p:nvSpPr>
                <p:cNvPr id="27" name="Rectangle 26">
                  <a:extLst>
                    <a:ext uri="{FF2B5EF4-FFF2-40B4-BE49-F238E27FC236}">
                      <a16:creationId xmlns:a16="http://schemas.microsoft.com/office/drawing/2014/main" id="{EF1C519E-73D0-4205-B85D-928408F411A1}"/>
                    </a:ext>
                  </a:extLst>
                </p:cNvPr>
                <p:cNvSpPr/>
                <p:nvPr/>
              </p:nvSpPr>
              <p:spPr>
                <a:xfrm>
                  <a:off x="660791" y="3499276"/>
                  <a:ext cx="3018356" cy="50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pic>
            <p:nvPicPr>
              <p:cNvPr id="39" name="Graphic 38">
                <a:extLst>
                  <a:ext uri="{FF2B5EF4-FFF2-40B4-BE49-F238E27FC236}">
                    <a16:creationId xmlns:a16="http://schemas.microsoft.com/office/drawing/2014/main" id="{2B2BC89A-52B9-4145-B3F4-1236DB47371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7411"/>
              <a:stretch/>
            </p:blipFill>
            <p:spPr>
              <a:xfrm>
                <a:off x="5055640" y="1478769"/>
                <a:ext cx="474867" cy="392191"/>
              </a:xfrm>
              <a:prstGeom prst="rect">
                <a:avLst/>
              </a:prstGeom>
            </p:spPr>
          </p:pic>
        </p:grpSp>
        <p:sp>
          <p:nvSpPr>
            <p:cNvPr id="40" name="Rectangle 39">
              <a:extLst>
                <a:ext uri="{FF2B5EF4-FFF2-40B4-BE49-F238E27FC236}">
                  <a16:creationId xmlns:a16="http://schemas.microsoft.com/office/drawing/2014/main" id="{CC82DA50-95D7-4341-AA0E-489FCEB10FAC}"/>
                </a:ext>
              </a:extLst>
            </p:cNvPr>
            <p:cNvSpPr/>
            <p:nvPr/>
          </p:nvSpPr>
          <p:spPr>
            <a:xfrm>
              <a:off x="5109644" y="1904021"/>
              <a:ext cx="3844134" cy="631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endParaRPr lang="en-CH" b="1" dirty="0">
                <a:solidFill>
                  <a:srgbClr val="000000"/>
                </a:solidFill>
                <a:latin typeface="Arial"/>
                <a:cs typeface="Arial"/>
              </a:endParaRPr>
            </a:p>
          </p:txBody>
        </p:sp>
      </p:grpSp>
      <p:grpSp>
        <p:nvGrpSpPr>
          <p:cNvPr id="71" name="Group 70">
            <a:extLst>
              <a:ext uri="{FF2B5EF4-FFF2-40B4-BE49-F238E27FC236}">
                <a16:creationId xmlns:a16="http://schemas.microsoft.com/office/drawing/2014/main" id="{C5E477AA-71F6-4EF5-BBD4-A36A026C4A97}"/>
              </a:ext>
            </a:extLst>
          </p:cNvPr>
          <p:cNvGrpSpPr/>
          <p:nvPr/>
        </p:nvGrpSpPr>
        <p:grpSpPr>
          <a:xfrm>
            <a:off x="4804505" y="2943218"/>
            <a:ext cx="4113581" cy="1090187"/>
            <a:chOff x="4913264" y="3133712"/>
            <a:chExt cx="4113581" cy="1090187"/>
          </a:xfrm>
        </p:grpSpPr>
        <p:pic>
          <p:nvPicPr>
            <p:cNvPr id="47" name="Graphic 46">
              <a:extLst>
                <a:ext uri="{FF2B5EF4-FFF2-40B4-BE49-F238E27FC236}">
                  <a16:creationId xmlns:a16="http://schemas.microsoft.com/office/drawing/2014/main" id="{1E514DAF-EBB4-484D-87A4-2BA3384FFF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3264" y="3133712"/>
              <a:ext cx="572056" cy="572056"/>
            </a:xfrm>
            <a:prstGeom prst="rect">
              <a:avLst/>
            </a:prstGeom>
          </p:spPr>
        </p:pic>
        <p:grpSp>
          <p:nvGrpSpPr>
            <p:cNvPr id="49" name="Group 48">
              <a:extLst>
                <a:ext uri="{FF2B5EF4-FFF2-40B4-BE49-F238E27FC236}">
                  <a16:creationId xmlns:a16="http://schemas.microsoft.com/office/drawing/2014/main" id="{B45A06D2-458A-487F-B234-F3CD1742C241}"/>
                </a:ext>
              </a:extLst>
            </p:cNvPr>
            <p:cNvGrpSpPr/>
            <p:nvPr/>
          </p:nvGrpSpPr>
          <p:grpSpPr>
            <a:xfrm>
              <a:off x="5064457" y="3193102"/>
              <a:ext cx="3962388" cy="1030797"/>
              <a:chOff x="5109644" y="1504670"/>
              <a:chExt cx="3962388" cy="1030797"/>
            </a:xfrm>
          </p:grpSpPr>
          <p:grpSp>
            <p:nvGrpSpPr>
              <p:cNvPr id="52" name="Group 51">
                <a:extLst>
                  <a:ext uri="{FF2B5EF4-FFF2-40B4-BE49-F238E27FC236}">
                    <a16:creationId xmlns:a16="http://schemas.microsoft.com/office/drawing/2014/main" id="{CCF9DBDC-6672-4DAB-8BED-4E8368B58704}"/>
                  </a:ext>
                </a:extLst>
              </p:cNvPr>
              <p:cNvGrpSpPr/>
              <p:nvPr/>
            </p:nvGrpSpPr>
            <p:grpSpPr>
              <a:xfrm>
                <a:off x="5109644" y="1504670"/>
                <a:ext cx="3962388" cy="419731"/>
                <a:chOff x="660791" y="3129945"/>
                <a:chExt cx="3962388" cy="419731"/>
              </a:xfrm>
            </p:grpSpPr>
            <p:sp>
              <p:nvSpPr>
                <p:cNvPr id="54" name="TextBox 53">
                  <a:extLst>
                    <a:ext uri="{FF2B5EF4-FFF2-40B4-BE49-F238E27FC236}">
                      <a16:creationId xmlns:a16="http://schemas.microsoft.com/office/drawing/2014/main" id="{062BC07D-2A1E-4AF0-B25D-599B197FB929}"/>
                    </a:ext>
                  </a:extLst>
                </p:cNvPr>
                <p:cNvSpPr txBox="1"/>
                <p:nvPr/>
              </p:nvSpPr>
              <p:spPr>
                <a:xfrm>
                  <a:off x="1027650" y="3129945"/>
                  <a:ext cx="3595529" cy="369332"/>
                </a:xfrm>
                <a:prstGeom prst="rect">
                  <a:avLst/>
                </a:prstGeom>
                <a:noFill/>
              </p:spPr>
              <p:txBody>
                <a:bodyPr wrap="square" rtlCol="0">
                  <a:spAutoFit/>
                </a:bodyPr>
                <a:lstStyle/>
                <a:p>
                  <a:r>
                    <a:rPr lang="en-CH" sz="1800" dirty="0">
                      <a:latin typeface="Chronicle Display Black" pitchFamily="50" charset="0"/>
                    </a:rPr>
                    <a:t>Open Internet is insufficient</a:t>
                  </a:r>
                </a:p>
              </p:txBody>
            </p:sp>
            <p:sp>
              <p:nvSpPr>
                <p:cNvPr id="55" name="Rectangle 54">
                  <a:extLst>
                    <a:ext uri="{FF2B5EF4-FFF2-40B4-BE49-F238E27FC236}">
                      <a16:creationId xmlns:a16="http://schemas.microsoft.com/office/drawing/2014/main" id="{122F7DE3-EB63-4221-82E8-9967782F9194}"/>
                    </a:ext>
                  </a:extLst>
                </p:cNvPr>
                <p:cNvSpPr/>
                <p:nvPr/>
              </p:nvSpPr>
              <p:spPr>
                <a:xfrm>
                  <a:off x="660791" y="3499276"/>
                  <a:ext cx="3018356" cy="50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sp>
            <p:nvSpPr>
              <p:cNvPr id="51" name="Rectangle 50">
                <a:extLst>
                  <a:ext uri="{FF2B5EF4-FFF2-40B4-BE49-F238E27FC236}">
                    <a16:creationId xmlns:a16="http://schemas.microsoft.com/office/drawing/2014/main" id="{923AAECF-B904-476C-8ED7-882612ACE422}"/>
                  </a:ext>
                </a:extLst>
              </p:cNvPr>
              <p:cNvSpPr/>
              <p:nvPr/>
            </p:nvSpPr>
            <p:spPr>
              <a:xfrm>
                <a:off x="5109644" y="1904021"/>
                <a:ext cx="3844134" cy="631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endParaRPr lang="en-CH" dirty="0">
                  <a:solidFill>
                    <a:srgbClr val="000000"/>
                  </a:solidFill>
                  <a:latin typeface="Arial"/>
                  <a:cs typeface="Arial"/>
                </a:endParaRPr>
              </a:p>
            </p:txBody>
          </p:sp>
        </p:grpSp>
      </p:grpSp>
      <p:sp>
        <p:nvSpPr>
          <p:cNvPr id="73" name="TextBox 72">
            <a:extLst>
              <a:ext uri="{FF2B5EF4-FFF2-40B4-BE49-F238E27FC236}">
                <a16:creationId xmlns:a16="http://schemas.microsoft.com/office/drawing/2014/main" id="{366CCB52-1212-47C4-9061-969D6ABAABF1}"/>
              </a:ext>
            </a:extLst>
          </p:cNvPr>
          <p:cNvSpPr txBox="1"/>
          <p:nvPr/>
        </p:nvSpPr>
        <p:spPr>
          <a:xfrm>
            <a:off x="1241673" y="4500838"/>
            <a:ext cx="6925733" cy="400110"/>
          </a:xfrm>
          <a:prstGeom prst="rect">
            <a:avLst/>
          </a:prstGeom>
          <a:noFill/>
        </p:spPr>
        <p:txBody>
          <a:bodyPr wrap="square" rtlCol="0">
            <a:spAutoFit/>
          </a:bodyPr>
          <a:lstStyle/>
          <a:p>
            <a:r>
              <a:rPr lang="en-CH" sz="2000" dirty="0">
                <a:latin typeface="Chronicle Display Black" pitchFamily="50" charset="0"/>
              </a:rPr>
              <a:t>How can we overcome these obstacles to help people? </a:t>
            </a:r>
          </a:p>
        </p:txBody>
      </p:sp>
    </p:spTree>
    <p:extLst>
      <p:ext uri="{BB962C8B-B14F-4D97-AF65-F5344CB8AC3E}">
        <p14:creationId xmlns:p14="http://schemas.microsoft.com/office/powerpoint/2010/main" val="233569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C1E3552-404C-44C1-BEF2-1D34073E09B4}"/>
              </a:ext>
            </a:extLst>
          </p:cNvPr>
          <p:cNvSpPr/>
          <p:nvPr/>
        </p:nvSpPr>
        <p:spPr>
          <a:xfrm>
            <a:off x="1137037" y="3955886"/>
            <a:ext cx="6265627" cy="742151"/>
          </a:xfrm>
          <a:prstGeom prst="rect">
            <a:avLst/>
          </a:prstGeom>
          <a:solidFill>
            <a:srgbClr val="EFEFEF"/>
          </a:solidFill>
          <a:ln>
            <a:solidFill>
              <a:srgbClr val="FCBF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endParaRPr lang="en-CH" sz="1800" b="1" dirty="0">
              <a:solidFill>
                <a:srgbClr val="000000"/>
              </a:solidFill>
              <a:latin typeface="Chronicle Display Black" pitchFamily="50" charset="0"/>
              <a:cs typeface="Arial"/>
            </a:endParaRPr>
          </a:p>
        </p:txBody>
      </p:sp>
      <p:sp>
        <p:nvSpPr>
          <p:cNvPr id="2" name="Title 1">
            <a:extLst>
              <a:ext uri="{FF2B5EF4-FFF2-40B4-BE49-F238E27FC236}">
                <a16:creationId xmlns:a16="http://schemas.microsoft.com/office/drawing/2014/main" id="{0152595B-ACE9-4D3F-91D9-C8AB1C22550E}"/>
              </a:ext>
            </a:extLst>
          </p:cNvPr>
          <p:cNvSpPr>
            <a:spLocks noGrp="1"/>
          </p:cNvSpPr>
          <p:nvPr>
            <p:ph type="title"/>
          </p:nvPr>
        </p:nvSpPr>
        <p:spPr/>
        <p:txBody>
          <a:bodyPr/>
          <a:lstStyle/>
          <a:p>
            <a:r>
              <a:rPr lang="en-CH" dirty="0"/>
              <a:t>Our Approach</a:t>
            </a:r>
          </a:p>
        </p:txBody>
      </p:sp>
      <p:sp>
        <p:nvSpPr>
          <p:cNvPr id="5" name="Content Placeholder 4">
            <a:extLst>
              <a:ext uri="{FF2B5EF4-FFF2-40B4-BE49-F238E27FC236}">
                <a16:creationId xmlns:a16="http://schemas.microsoft.com/office/drawing/2014/main" id="{81D48F42-81A4-419F-A2EE-6D0EF4322625}"/>
              </a:ext>
            </a:extLst>
          </p:cNvPr>
          <p:cNvSpPr>
            <a:spLocks noGrp="1"/>
          </p:cNvSpPr>
          <p:nvPr>
            <p:ph sz="quarter" idx="10"/>
          </p:nvPr>
        </p:nvSpPr>
        <p:spPr/>
        <p:txBody>
          <a:bodyPr/>
          <a:lstStyle/>
          <a:p>
            <a:r>
              <a:rPr lang="en-CH" dirty="0"/>
              <a:t>An app with three axes to empower members to act against discriminations</a:t>
            </a:r>
          </a:p>
        </p:txBody>
      </p:sp>
      <p:grpSp>
        <p:nvGrpSpPr>
          <p:cNvPr id="9" name="Google Shape;7214;p78">
            <a:extLst>
              <a:ext uri="{FF2B5EF4-FFF2-40B4-BE49-F238E27FC236}">
                <a16:creationId xmlns:a16="http://schemas.microsoft.com/office/drawing/2014/main" id="{46AF49A5-083C-457B-A5BA-3B49D8234F33}"/>
              </a:ext>
            </a:extLst>
          </p:cNvPr>
          <p:cNvGrpSpPr/>
          <p:nvPr/>
        </p:nvGrpSpPr>
        <p:grpSpPr>
          <a:xfrm>
            <a:off x="3389865" y="2013560"/>
            <a:ext cx="1766856" cy="1649727"/>
            <a:chOff x="1706078" y="2092648"/>
            <a:chExt cx="660913" cy="637296"/>
          </a:xfrm>
        </p:grpSpPr>
        <p:sp>
          <p:nvSpPr>
            <p:cNvPr id="10" name="Google Shape;7215;p78">
              <a:extLst>
                <a:ext uri="{FF2B5EF4-FFF2-40B4-BE49-F238E27FC236}">
                  <a16:creationId xmlns:a16="http://schemas.microsoft.com/office/drawing/2014/main" id="{E5C7D1F8-E334-485E-9285-919AE20780C3}"/>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chemeClr val="accent5">
                <a:lumMod val="40000"/>
                <a:lumOff val="60000"/>
              </a:schemeClr>
            </a:solidFill>
            <a:ln>
              <a:solidFill>
                <a:schemeClr val="accent4">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7216;p78">
              <a:extLst>
                <a:ext uri="{FF2B5EF4-FFF2-40B4-BE49-F238E27FC236}">
                  <a16:creationId xmlns:a16="http://schemas.microsoft.com/office/drawing/2014/main" id="{CB934704-9BA4-482E-BA10-82220EC8AA3D}"/>
                </a:ext>
              </a:extLst>
            </p:cNvPr>
            <p:cNvGrpSpPr/>
            <p:nvPr/>
          </p:nvGrpSpPr>
          <p:grpSpPr>
            <a:xfrm>
              <a:off x="1706078" y="2092648"/>
              <a:ext cx="660913" cy="575241"/>
              <a:chOff x="1706078" y="2092648"/>
              <a:chExt cx="660913" cy="575241"/>
            </a:xfrm>
          </p:grpSpPr>
          <p:sp>
            <p:nvSpPr>
              <p:cNvPr id="12" name="Google Shape;7217;p78">
                <a:extLst>
                  <a:ext uri="{FF2B5EF4-FFF2-40B4-BE49-F238E27FC236}">
                    <a16:creationId xmlns:a16="http://schemas.microsoft.com/office/drawing/2014/main" id="{F4FDA1D2-45C7-4ED2-85F6-06A541A04573}"/>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18;p78">
                <a:extLst>
                  <a:ext uri="{FF2B5EF4-FFF2-40B4-BE49-F238E27FC236}">
                    <a16:creationId xmlns:a16="http://schemas.microsoft.com/office/drawing/2014/main" id="{14239CE1-F1B8-4468-AC51-8CBDEBC49493}"/>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F9A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19;p78">
                <a:extLst>
                  <a:ext uri="{FF2B5EF4-FFF2-40B4-BE49-F238E27FC236}">
                    <a16:creationId xmlns:a16="http://schemas.microsoft.com/office/drawing/2014/main" id="{F095907B-C70A-4EF9-95CE-AB7B2F9A0385}"/>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264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 name="TextBox 2">
            <a:extLst>
              <a:ext uri="{FF2B5EF4-FFF2-40B4-BE49-F238E27FC236}">
                <a16:creationId xmlns:a16="http://schemas.microsoft.com/office/drawing/2014/main" id="{B8060C89-D118-44C3-9A09-2E2B73BE53E4}"/>
              </a:ext>
            </a:extLst>
          </p:cNvPr>
          <p:cNvSpPr txBox="1"/>
          <p:nvPr/>
        </p:nvSpPr>
        <p:spPr>
          <a:xfrm>
            <a:off x="566091" y="2785963"/>
            <a:ext cx="3365063" cy="769441"/>
          </a:xfrm>
          <a:prstGeom prst="rect">
            <a:avLst/>
          </a:prstGeom>
          <a:noFill/>
        </p:spPr>
        <p:txBody>
          <a:bodyPr wrap="square" rtlCol="0">
            <a:spAutoFit/>
          </a:bodyPr>
          <a:lstStyle/>
          <a:p>
            <a:r>
              <a:rPr lang="en-CH" sz="1600" dirty="0">
                <a:latin typeface="Chronicle Display Black" pitchFamily="50" charset="0"/>
              </a:rPr>
              <a:t>Gamification</a:t>
            </a:r>
          </a:p>
          <a:p>
            <a:r>
              <a:rPr lang="en-CH" b="1" dirty="0">
                <a:latin typeface="Calibri" panose="020F0502020204030204" pitchFamily="34" charset="0"/>
                <a:cs typeface="Calibri" panose="020F0502020204030204" pitchFamily="34" charset="0"/>
              </a:rPr>
              <a:t>Leagues, scores, virtual, and physical rewards</a:t>
            </a:r>
            <a:endParaRPr lang="en-CH" sz="12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9E00289-4E45-4316-BA86-71E5453B5C5F}"/>
              </a:ext>
            </a:extLst>
          </p:cNvPr>
          <p:cNvSpPr txBox="1"/>
          <p:nvPr/>
        </p:nvSpPr>
        <p:spPr>
          <a:xfrm>
            <a:off x="2576675" y="1096850"/>
            <a:ext cx="3365063" cy="1200329"/>
          </a:xfrm>
          <a:prstGeom prst="rect">
            <a:avLst/>
          </a:prstGeom>
          <a:noFill/>
        </p:spPr>
        <p:txBody>
          <a:bodyPr wrap="square" rtlCol="0">
            <a:spAutoFit/>
          </a:bodyPr>
          <a:lstStyle/>
          <a:p>
            <a:pPr algn="ctr"/>
            <a:r>
              <a:rPr lang="en-CH" sz="1600" dirty="0">
                <a:latin typeface="Chronicle Display Black" pitchFamily="50" charset="0"/>
              </a:rPr>
              <a:t>Learning</a:t>
            </a:r>
            <a:endParaRPr lang="en-CH" dirty="0">
              <a:latin typeface="Chronicle Display Black" pitchFamily="50" charset="0"/>
            </a:endParaRPr>
          </a:p>
          <a:p>
            <a:pPr algn="ctr"/>
            <a:r>
              <a:rPr lang="en-CH" dirty="0">
                <a:latin typeface="Calibri" panose="020F0502020204030204" pitchFamily="34" charset="0"/>
                <a:cs typeface="Calibri" panose="020F0502020204030204" pitchFamily="34" charset="0"/>
              </a:rPr>
              <a:t>Courses for users to learn </a:t>
            </a:r>
            <a:r>
              <a:rPr lang="en-CH" b="1" dirty="0">
                <a:latin typeface="Calibri" panose="020F0502020204030204" pitchFamily="34" charset="0"/>
                <a:cs typeface="Calibri" panose="020F0502020204030204" pitchFamily="34" charset="0"/>
              </a:rPr>
              <a:t>concrete tools to stand up</a:t>
            </a:r>
            <a:r>
              <a:rPr lang="fr-FR" b="1"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against aggressions</a:t>
            </a:r>
          </a:p>
          <a:p>
            <a:pPr algn="ctr"/>
            <a:endParaRPr lang="en-CH" dirty="0">
              <a:latin typeface="Chronicle Display Black" pitchFamily="50" charset="0"/>
            </a:endParaRPr>
          </a:p>
          <a:p>
            <a:pPr algn="ctr"/>
            <a:endParaRPr lang="en-CH" dirty="0">
              <a:latin typeface="Chronicle Display Black" pitchFamily="50" charset="0"/>
            </a:endParaRPr>
          </a:p>
        </p:txBody>
      </p:sp>
      <p:sp>
        <p:nvSpPr>
          <p:cNvPr id="16" name="TextBox 15">
            <a:extLst>
              <a:ext uri="{FF2B5EF4-FFF2-40B4-BE49-F238E27FC236}">
                <a16:creationId xmlns:a16="http://schemas.microsoft.com/office/drawing/2014/main" id="{768E6332-3C38-4080-8A03-8288FD36C46A}"/>
              </a:ext>
            </a:extLst>
          </p:cNvPr>
          <p:cNvSpPr txBox="1"/>
          <p:nvPr/>
        </p:nvSpPr>
        <p:spPr>
          <a:xfrm>
            <a:off x="5354440" y="2755185"/>
            <a:ext cx="3477504" cy="984885"/>
          </a:xfrm>
          <a:prstGeom prst="rect">
            <a:avLst/>
          </a:prstGeom>
          <a:noFill/>
        </p:spPr>
        <p:txBody>
          <a:bodyPr wrap="square" rtlCol="0">
            <a:spAutoFit/>
          </a:bodyPr>
          <a:lstStyle/>
          <a:p>
            <a:r>
              <a:rPr lang="en-CH" sz="1600" dirty="0">
                <a:latin typeface="Chronicle Display Black" pitchFamily="50" charset="0"/>
              </a:rPr>
              <a:t>Community</a:t>
            </a:r>
            <a:endParaRPr lang="en-CH" dirty="0">
              <a:latin typeface="Chronicle Display Black" pitchFamily="50" charset="0"/>
            </a:endParaRPr>
          </a:p>
          <a:p>
            <a:r>
              <a:rPr lang="en-CH" b="1" dirty="0">
                <a:latin typeface="Calibri" panose="020F0502020204030204" pitchFamily="34" charset="0"/>
                <a:cs typeface="Calibri" panose="020F0502020204030204" pitchFamily="34" charset="0"/>
              </a:rPr>
              <a:t>Themed communities</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with</a:t>
            </a:r>
            <a:r>
              <a:rPr lang="fr-FR" b="1" dirty="0">
                <a:latin typeface="Calibri" panose="020F0502020204030204" pitchFamily="34" charset="0"/>
                <a:cs typeface="Calibri" panose="020F0502020204030204" pitchFamily="34" charset="0"/>
              </a:rPr>
              <a:t> flexible </a:t>
            </a:r>
            <a:r>
              <a:rPr lang="fr-FR" b="1" dirty="0" err="1">
                <a:latin typeface="Calibri" panose="020F0502020204030204" pitchFamily="34" charset="0"/>
                <a:cs typeface="Calibri" panose="020F0502020204030204" pitchFamily="34" charset="0"/>
              </a:rPr>
              <a:t>anonymity</a:t>
            </a:r>
            <a:endParaRPr lang="en-CH" sz="1400" dirty="0">
              <a:latin typeface="Calibri" panose="020F0502020204030204" pitchFamily="34" charset="0"/>
              <a:cs typeface="Calibri" panose="020F0502020204030204" pitchFamily="34" charset="0"/>
            </a:endParaRPr>
          </a:p>
          <a:p>
            <a:endParaRPr lang="en-CH" dirty="0">
              <a:latin typeface="Chronicle Display Black" pitchFamily="50" charset="0"/>
            </a:endParaRPr>
          </a:p>
        </p:txBody>
      </p:sp>
      <p:grpSp>
        <p:nvGrpSpPr>
          <p:cNvPr id="18" name="Google Shape;8604;p82">
            <a:extLst>
              <a:ext uri="{FF2B5EF4-FFF2-40B4-BE49-F238E27FC236}">
                <a16:creationId xmlns:a16="http://schemas.microsoft.com/office/drawing/2014/main" id="{379EF837-3EBC-445C-B7A7-BF6F5F38FE90}"/>
              </a:ext>
            </a:extLst>
          </p:cNvPr>
          <p:cNvGrpSpPr/>
          <p:nvPr/>
        </p:nvGrpSpPr>
        <p:grpSpPr>
          <a:xfrm>
            <a:off x="4761065" y="3106950"/>
            <a:ext cx="249694" cy="249694"/>
            <a:chOff x="583100" y="3982600"/>
            <a:chExt cx="296175" cy="296175"/>
          </a:xfrm>
          <a:solidFill>
            <a:srgbClr val="000000"/>
          </a:solidFill>
        </p:grpSpPr>
        <p:sp>
          <p:nvSpPr>
            <p:cNvPr id="19" name="Google Shape;8605;p82">
              <a:extLst>
                <a:ext uri="{FF2B5EF4-FFF2-40B4-BE49-F238E27FC236}">
                  <a16:creationId xmlns:a16="http://schemas.microsoft.com/office/drawing/2014/main" id="{E10EBA49-4EB6-4558-8ED9-199C29B3C6A5}"/>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06;p82">
              <a:extLst>
                <a:ext uri="{FF2B5EF4-FFF2-40B4-BE49-F238E27FC236}">
                  <a16:creationId xmlns:a16="http://schemas.microsoft.com/office/drawing/2014/main" id="{1953DA62-CB37-4E2F-BB16-29F8D1EDAD58}"/>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07;p82">
              <a:extLst>
                <a:ext uri="{FF2B5EF4-FFF2-40B4-BE49-F238E27FC236}">
                  <a16:creationId xmlns:a16="http://schemas.microsoft.com/office/drawing/2014/main" id="{259E53CF-788C-48C0-9E34-9597EA252C08}"/>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608;p82">
              <a:extLst>
                <a:ext uri="{FF2B5EF4-FFF2-40B4-BE49-F238E27FC236}">
                  <a16:creationId xmlns:a16="http://schemas.microsoft.com/office/drawing/2014/main" id="{E07F5AF6-214B-4A36-839E-B8343B510A25}"/>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09;p82">
              <a:extLst>
                <a:ext uri="{FF2B5EF4-FFF2-40B4-BE49-F238E27FC236}">
                  <a16:creationId xmlns:a16="http://schemas.microsoft.com/office/drawing/2014/main" id="{16793E83-4AD6-4954-9650-ABB172597699}"/>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10;p82">
              <a:extLst>
                <a:ext uri="{FF2B5EF4-FFF2-40B4-BE49-F238E27FC236}">
                  <a16:creationId xmlns:a16="http://schemas.microsoft.com/office/drawing/2014/main" id="{242B9A1C-2895-4A62-914B-54E12CEB1C76}"/>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11;p82">
              <a:extLst>
                <a:ext uri="{FF2B5EF4-FFF2-40B4-BE49-F238E27FC236}">
                  <a16:creationId xmlns:a16="http://schemas.microsoft.com/office/drawing/2014/main" id="{AEFA89D3-3356-4D7C-A5E4-80A0697523D9}"/>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8101;p81">
            <a:extLst>
              <a:ext uri="{FF2B5EF4-FFF2-40B4-BE49-F238E27FC236}">
                <a16:creationId xmlns:a16="http://schemas.microsoft.com/office/drawing/2014/main" id="{CA56045B-A22E-4331-93A8-2F837F389373}"/>
              </a:ext>
            </a:extLst>
          </p:cNvPr>
          <p:cNvSpPr/>
          <p:nvPr/>
        </p:nvSpPr>
        <p:spPr>
          <a:xfrm>
            <a:off x="4156700" y="2090428"/>
            <a:ext cx="224507" cy="265196"/>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 name="Google Shape;8136;p81">
            <a:extLst>
              <a:ext uri="{FF2B5EF4-FFF2-40B4-BE49-F238E27FC236}">
                <a16:creationId xmlns:a16="http://schemas.microsoft.com/office/drawing/2014/main" id="{A54A3A82-2D75-48E4-B950-F5C4F7694F18}"/>
              </a:ext>
            </a:extLst>
          </p:cNvPr>
          <p:cNvGrpSpPr/>
          <p:nvPr/>
        </p:nvGrpSpPr>
        <p:grpSpPr>
          <a:xfrm>
            <a:off x="3524489" y="3143864"/>
            <a:ext cx="265195" cy="263886"/>
            <a:chOff x="-41893475" y="3584850"/>
            <a:chExt cx="318225" cy="316650"/>
          </a:xfrm>
          <a:solidFill>
            <a:srgbClr val="000000"/>
          </a:solidFill>
        </p:grpSpPr>
        <p:sp>
          <p:nvSpPr>
            <p:cNvPr id="28" name="Google Shape;8137;p81">
              <a:extLst>
                <a:ext uri="{FF2B5EF4-FFF2-40B4-BE49-F238E27FC236}">
                  <a16:creationId xmlns:a16="http://schemas.microsoft.com/office/drawing/2014/main" id="{89F6D6A8-5D85-4E8E-B088-535597D4BD30}"/>
                </a:ext>
              </a:extLst>
            </p:cNvPr>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138;p81">
              <a:extLst>
                <a:ext uri="{FF2B5EF4-FFF2-40B4-BE49-F238E27FC236}">
                  <a16:creationId xmlns:a16="http://schemas.microsoft.com/office/drawing/2014/main" id="{A389BF02-F6C1-4301-8ADA-EA098CC96FE0}"/>
                </a:ext>
              </a:extLst>
            </p:cNvPr>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139;p81">
              <a:extLst>
                <a:ext uri="{FF2B5EF4-FFF2-40B4-BE49-F238E27FC236}">
                  <a16:creationId xmlns:a16="http://schemas.microsoft.com/office/drawing/2014/main" id="{471268EC-0089-4BFD-980C-618AD0AEC17A}"/>
                </a:ext>
              </a:extLst>
            </p:cNvPr>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140;p81">
              <a:extLst>
                <a:ext uri="{FF2B5EF4-FFF2-40B4-BE49-F238E27FC236}">
                  <a16:creationId xmlns:a16="http://schemas.microsoft.com/office/drawing/2014/main" id="{5FE77DB0-73F9-4FD5-85B0-D269A89077E4}"/>
                </a:ext>
              </a:extLst>
            </p:cNvPr>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1">
            <a:extLst>
              <a:ext uri="{FF2B5EF4-FFF2-40B4-BE49-F238E27FC236}">
                <a16:creationId xmlns:a16="http://schemas.microsoft.com/office/drawing/2014/main" id="{694760D7-2710-4534-BA45-BDC91DE1E130}"/>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0" name="TextBox 39">
            <a:extLst>
              <a:ext uri="{FF2B5EF4-FFF2-40B4-BE49-F238E27FC236}">
                <a16:creationId xmlns:a16="http://schemas.microsoft.com/office/drawing/2014/main" id="{1533D5B6-95B5-4AC7-A7D7-F389D6AC5C6B}"/>
              </a:ext>
            </a:extLst>
          </p:cNvPr>
          <p:cNvSpPr txBox="1"/>
          <p:nvPr/>
        </p:nvSpPr>
        <p:spPr>
          <a:xfrm>
            <a:off x="1232149" y="3956162"/>
            <a:ext cx="6090093" cy="984885"/>
          </a:xfrm>
          <a:prstGeom prst="rect">
            <a:avLst/>
          </a:prstGeom>
          <a:noFill/>
        </p:spPr>
        <p:txBody>
          <a:bodyPr wrap="square" rtlCol="0">
            <a:spAutoFit/>
          </a:bodyPr>
          <a:lstStyle/>
          <a:p>
            <a:pPr algn="ctr"/>
            <a:r>
              <a:rPr lang="en-CH" sz="1600" dirty="0">
                <a:latin typeface="Chronicle Display Black" pitchFamily="50" charset="0"/>
              </a:rPr>
              <a:t>Our Vision</a:t>
            </a:r>
          </a:p>
          <a:p>
            <a:pPr algn="ctr"/>
            <a:r>
              <a:rPr lang="en-CH" dirty="0">
                <a:latin typeface="Calibri" panose="020F0502020204030204" pitchFamily="34" charset="0"/>
                <a:cs typeface="Calibri" panose="020F0502020204030204" pitchFamily="34" charset="0"/>
              </a:rPr>
              <a:t>With our solution we can combat </a:t>
            </a:r>
            <a:r>
              <a:rPr lang="en-CH" b="1" dirty="0">
                <a:latin typeface="Calibri" panose="020F0502020204030204" pitchFamily="34" charset="0"/>
                <a:cs typeface="Calibri" panose="020F0502020204030204" pitchFamily="34" charset="0"/>
              </a:rPr>
              <a:t>Isolation and </a:t>
            </a:r>
            <a:r>
              <a:rPr lang="en-CH" dirty="0">
                <a:latin typeface="Calibri" panose="020F0502020204030204" pitchFamily="34" charset="0"/>
                <a:cs typeface="Calibri" panose="020F0502020204030204" pitchFamily="34" charset="0"/>
              </a:rPr>
              <a:t>Ignorance to enable people to find the help they require to overcome the discrimination they face.</a:t>
            </a:r>
            <a:endParaRPr lang="en-CH" dirty="0">
              <a:latin typeface="Chronicle Display Black" pitchFamily="50" charset="0"/>
            </a:endParaRPr>
          </a:p>
          <a:p>
            <a:pPr algn="ctr"/>
            <a:endParaRPr lang="en-CH" dirty="0">
              <a:latin typeface="Chronicle Display Black" pitchFamily="50" charset="0"/>
            </a:endParaRPr>
          </a:p>
        </p:txBody>
      </p:sp>
    </p:spTree>
    <p:extLst>
      <p:ext uri="{BB962C8B-B14F-4D97-AF65-F5344CB8AC3E}">
        <p14:creationId xmlns:p14="http://schemas.microsoft.com/office/powerpoint/2010/main" val="270954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4760D7-2710-4534-BA45-BDC91DE1E130}"/>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4" name="Espace réservé du contenu 33">
            <a:extLst>
              <a:ext uri="{FF2B5EF4-FFF2-40B4-BE49-F238E27FC236}">
                <a16:creationId xmlns:a16="http://schemas.microsoft.com/office/drawing/2014/main" id="{D18AC609-47D1-4DED-B5A7-35B04FDCB2AC}"/>
              </a:ext>
            </a:extLst>
          </p:cNvPr>
          <p:cNvPicPr>
            <a:picLocks noGrp="1" noChangeAspect="1"/>
          </p:cNvPicPr>
          <p:nvPr>
            <p:ph sz="quarter" idx="10"/>
          </p:nvPr>
        </p:nvPicPr>
        <p:blipFill>
          <a:blip r:embed="rId3"/>
          <a:stretch>
            <a:fillRect/>
          </a:stretch>
        </p:blipFill>
        <p:spPr>
          <a:xfrm>
            <a:off x="0" y="-7485"/>
            <a:ext cx="2374127" cy="5140793"/>
          </a:xfrm>
        </p:spPr>
      </p:pic>
      <p:pic>
        <p:nvPicPr>
          <p:cNvPr id="36" name="Image 35">
            <a:extLst>
              <a:ext uri="{FF2B5EF4-FFF2-40B4-BE49-F238E27FC236}">
                <a16:creationId xmlns:a16="http://schemas.microsoft.com/office/drawing/2014/main" id="{08136073-D67D-4098-8A2B-19BDDB08DE1D}"/>
              </a:ext>
            </a:extLst>
          </p:cNvPr>
          <p:cNvPicPr>
            <a:picLocks noChangeAspect="1"/>
          </p:cNvPicPr>
          <p:nvPr/>
        </p:nvPicPr>
        <p:blipFill>
          <a:blip r:embed="rId4"/>
          <a:stretch>
            <a:fillRect/>
          </a:stretch>
        </p:blipFill>
        <p:spPr>
          <a:xfrm>
            <a:off x="3398797" y="0"/>
            <a:ext cx="2402391" cy="5143500"/>
          </a:xfrm>
          <a:prstGeom prst="rect">
            <a:avLst/>
          </a:prstGeom>
        </p:spPr>
      </p:pic>
      <p:pic>
        <p:nvPicPr>
          <p:cNvPr id="38" name="Image 37">
            <a:extLst>
              <a:ext uri="{FF2B5EF4-FFF2-40B4-BE49-F238E27FC236}">
                <a16:creationId xmlns:a16="http://schemas.microsoft.com/office/drawing/2014/main" id="{91B1BD45-A1C4-4A0B-872F-EBC0316E07B6}"/>
              </a:ext>
            </a:extLst>
          </p:cNvPr>
          <p:cNvPicPr>
            <a:picLocks noChangeAspect="1"/>
          </p:cNvPicPr>
          <p:nvPr/>
        </p:nvPicPr>
        <p:blipFill>
          <a:blip r:embed="rId5"/>
          <a:stretch>
            <a:fillRect/>
          </a:stretch>
        </p:blipFill>
        <p:spPr>
          <a:xfrm>
            <a:off x="6768615" y="-7485"/>
            <a:ext cx="2375385" cy="5143500"/>
          </a:xfrm>
          <a:prstGeom prst="rect">
            <a:avLst/>
          </a:prstGeom>
        </p:spPr>
      </p:pic>
    </p:spTree>
    <p:extLst>
      <p:ext uri="{BB962C8B-B14F-4D97-AF65-F5344CB8AC3E}">
        <p14:creationId xmlns:p14="http://schemas.microsoft.com/office/powerpoint/2010/main" val="386274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4760D7-2710-4534-BA45-BDC91DE1E130}"/>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9" name="Espace réservé du contenu 8">
            <a:extLst>
              <a:ext uri="{FF2B5EF4-FFF2-40B4-BE49-F238E27FC236}">
                <a16:creationId xmlns:a16="http://schemas.microsoft.com/office/drawing/2014/main" id="{73458EF0-E26C-494B-A71A-44DDCE2BF6DF}"/>
              </a:ext>
            </a:extLst>
          </p:cNvPr>
          <p:cNvPicPr>
            <a:picLocks noGrp="1" noChangeAspect="1"/>
          </p:cNvPicPr>
          <p:nvPr>
            <p:ph sz="quarter" idx="10"/>
          </p:nvPr>
        </p:nvPicPr>
        <p:blipFill>
          <a:blip r:embed="rId3"/>
          <a:stretch>
            <a:fillRect/>
          </a:stretch>
        </p:blipFill>
        <p:spPr>
          <a:xfrm>
            <a:off x="0" y="10468"/>
            <a:ext cx="2355742" cy="5100982"/>
          </a:xfrm>
        </p:spPr>
      </p:pic>
      <p:pic>
        <p:nvPicPr>
          <p:cNvPr id="11" name="Image 10">
            <a:extLst>
              <a:ext uri="{FF2B5EF4-FFF2-40B4-BE49-F238E27FC236}">
                <a16:creationId xmlns:a16="http://schemas.microsoft.com/office/drawing/2014/main" id="{415F207A-6F8A-4942-A542-FE435B1CB6EC}"/>
              </a:ext>
            </a:extLst>
          </p:cNvPr>
          <p:cNvPicPr>
            <a:picLocks noChangeAspect="1"/>
          </p:cNvPicPr>
          <p:nvPr/>
        </p:nvPicPr>
        <p:blipFill>
          <a:blip r:embed="rId4"/>
          <a:stretch>
            <a:fillRect/>
          </a:stretch>
        </p:blipFill>
        <p:spPr>
          <a:xfrm>
            <a:off x="3384307" y="0"/>
            <a:ext cx="2375385" cy="5143500"/>
          </a:xfrm>
          <a:prstGeom prst="rect">
            <a:avLst/>
          </a:prstGeom>
        </p:spPr>
      </p:pic>
      <p:pic>
        <p:nvPicPr>
          <p:cNvPr id="13" name="Image 12">
            <a:extLst>
              <a:ext uri="{FF2B5EF4-FFF2-40B4-BE49-F238E27FC236}">
                <a16:creationId xmlns:a16="http://schemas.microsoft.com/office/drawing/2014/main" id="{07F22B98-A68A-4FE4-9F34-974746AA969D}"/>
              </a:ext>
            </a:extLst>
          </p:cNvPr>
          <p:cNvPicPr>
            <a:picLocks noChangeAspect="1"/>
          </p:cNvPicPr>
          <p:nvPr/>
        </p:nvPicPr>
        <p:blipFill>
          <a:blip r:embed="rId5"/>
          <a:stretch>
            <a:fillRect/>
          </a:stretch>
        </p:blipFill>
        <p:spPr>
          <a:xfrm>
            <a:off x="6705879" y="10468"/>
            <a:ext cx="2430077" cy="5202775"/>
          </a:xfrm>
          <a:prstGeom prst="rect">
            <a:avLst/>
          </a:prstGeom>
        </p:spPr>
      </p:pic>
    </p:spTree>
    <p:extLst>
      <p:ext uri="{BB962C8B-B14F-4D97-AF65-F5344CB8AC3E}">
        <p14:creationId xmlns:p14="http://schemas.microsoft.com/office/powerpoint/2010/main" val="163945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4760D7-2710-4534-BA45-BDC91DE1E130}"/>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9" name="Espace réservé du contenu 8">
            <a:extLst>
              <a:ext uri="{FF2B5EF4-FFF2-40B4-BE49-F238E27FC236}">
                <a16:creationId xmlns:a16="http://schemas.microsoft.com/office/drawing/2014/main" id="{8EFE7239-1EC6-4A28-81B1-DE65F320735A}"/>
              </a:ext>
            </a:extLst>
          </p:cNvPr>
          <p:cNvPicPr>
            <a:picLocks noGrp="1" noChangeAspect="1"/>
          </p:cNvPicPr>
          <p:nvPr>
            <p:ph sz="quarter" idx="10"/>
          </p:nvPr>
        </p:nvPicPr>
        <p:blipFill>
          <a:blip r:embed="rId3"/>
          <a:stretch>
            <a:fillRect/>
          </a:stretch>
        </p:blipFill>
        <p:spPr>
          <a:xfrm>
            <a:off x="0" y="8956"/>
            <a:ext cx="2371241" cy="5134544"/>
          </a:xfrm>
        </p:spPr>
      </p:pic>
      <p:pic>
        <p:nvPicPr>
          <p:cNvPr id="11" name="Image 10">
            <a:extLst>
              <a:ext uri="{FF2B5EF4-FFF2-40B4-BE49-F238E27FC236}">
                <a16:creationId xmlns:a16="http://schemas.microsoft.com/office/drawing/2014/main" id="{A35EAC4E-06FD-4229-B72C-1A830FCF1874}"/>
              </a:ext>
            </a:extLst>
          </p:cNvPr>
          <p:cNvPicPr>
            <a:picLocks noChangeAspect="1"/>
          </p:cNvPicPr>
          <p:nvPr/>
        </p:nvPicPr>
        <p:blipFill>
          <a:blip r:embed="rId4"/>
          <a:stretch>
            <a:fillRect/>
          </a:stretch>
        </p:blipFill>
        <p:spPr>
          <a:xfrm>
            <a:off x="3370804" y="0"/>
            <a:ext cx="2402391" cy="5143500"/>
          </a:xfrm>
          <a:prstGeom prst="rect">
            <a:avLst/>
          </a:prstGeom>
        </p:spPr>
      </p:pic>
      <p:pic>
        <p:nvPicPr>
          <p:cNvPr id="15" name="Image 14">
            <a:extLst>
              <a:ext uri="{FF2B5EF4-FFF2-40B4-BE49-F238E27FC236}">
                <a16:creationId xmlns:a16="http://schemas.microsoft.com/office/drawing/2014/main" id="{98A70D63-9159-40DB-8439-786E4AEC1457}"/>
              </a:ext>
            </a:extLst>
          </p:cNvPr>
          <p:cNvPicPr>
            <a:picLocks noChangeAspect="1"/>
          </p:cNvPicPr>
          <p:nvPr/>
        </p:nvPicPr>
        <p:blipFill>
          <a:blip r:embed="rId5"/>
          <a:stretch>
            <a:fillRect/>
          </a:stretch>
        </p:blipFill>
        <p:spPr>
          <a:xfrm>
            <a:off x="6772757" y="0"/>
            <a:ext cx="2402391" cy="5143500"/>
          </a:xfrm>
          <a:prstGeom prst="rect">
            <a:avLst/>
          </a:prstGeom>
        </p:spPr>
      </p:pic>
    </p:spTree>
    <p:extLst>
      <p:ext uri="{BB962C8B-B14F-4D97-AF65-F5344CB8AC3E}">
        <p14:creationId xmlns:p14="http://schemas.microsoft.com/office/powerpoint/2010/main" val="354898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4760D7-2710-4534-BA45-BDC91DE1E130}"/>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Espace réservé du contenu 2">
            <a:extLst>
              <a:ext uri="{FF2B5EF4-FFF2-40B4-BE49-F238E27FC236}">
                <a16:creationId xmlns:a16="http://schemas.microsoft.com/office/drawing/2014/main" id="{7731EB37-49EF-402D-8481-F3111DDC423C}"/>
              </a:ext>
            </a:extLst>
          </p:cNvPr>
          <p:cNvPicPr>
            <a:picLocks noGrp="1" noChangeAspect="1"/>
          </p:cNvPicPr>
          <p:nvPr>
            <p:ph sz="quarter" idx="10"/>
          </p:nvPr>
        </p:nvPicPr>
        <p:blipFill>
          <a:blip r:embed="rId3"/>
          <a:stretch>
            <a:fillRect/>
          </a:stretch>
        </p:blipFill>
        <p:spPr>
          <a:xfrm>
            <a:off x="1642820" y="-5338"/>
            <a:ext cx="2365177" cy="5121413"/>
          </a:xfrm>
        </p:spPr>
      </p:pic>
      <p:pic>
        <p:nvPicPr>
          <p:cNvPr id="6" name="Image 5">
            <a:extLst>
              <a:ext uri="{FF2B5EF4-FFF2-40B4-BE49-F238E27FC236}">
                <a16:creationId xmlns:a16="http://schemas.microsoft.com/office/drawing/2014/main" id="{AC858DAA-5F11-4BAD-A79D-08E824BEACC8}"/>
              </a:ext>
            </a:extLst>
          </p:cNvPr>
          <p:cNvPicPr>
            <a:picLocks noChangeAspect="1"/>
          </p:cNvPicPr>
          <p:nvPr/>
        </p:nvPicPr>
        <p:blipFill>
          <a:blip r:embed="rId4"/>
          <a:stretch>
            <a:fillRect/>
          </a:stretch>
        </p:blipFill>
        <p:spPr>
          <a:xfrm>
            <a:off x="5664553" y="0"/>
            <a:ext cx="2402391" cy="5143500"/>
          </a:xfrm>
          <a:prstGeom prst="rect">
            <a:avLst/>
          </a:prstGeom>
        </p:spPr>
      </p:pic>
    </p:spTree>
    <p:extLst>
      <p:ext uri="{BB962C8B-B14F-4D97-AF65-F5344CB8AC3E}">
        <p14:creationId xmlns:p14="http://schemas.microsoft.com/office/powerpoint/2010/main" val="93685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08D9-6BE5-4956-A050-73B19EDA5CFE}"/>
              </a:ext>
            </a:extLst>
          </p:cNvPr>
          <p:cNvSpPr>
            <a:spLocks noGrp="1"/>
          </p:cNvSpPr>
          <p:nvPr>
            <p:ph type="title"/>
          </p:nvPr>
        </p:nvSpPr>
        <p:spPr/>
        <p:txBody>
          <a:bodyPr/>
          <a:lstStyle/>
          <a:p>
            <a:r>
              <a:rPr lang="fr-FR" dirty="0" err="1"/>
              <a:t>Partnering</a:t>
            </a:r>
            <a:r>
              <a:rPr lang="fr-FR" dirty="0"/>
              <a:t> </a:t>
            </a:r>
            <a:r>
              <a:rPr lang="fr-FR" dirty="0" err="1"/>
              <a:t>with</a:t>
            </a:r>
            <a:r>
              <a:rPr lang="fr-FR" dirty="0"/>
              <a:t> </a:t>
            </a:r>
            <a:r>
              <a:rPr lang="fr-FR" dirty="0" err="1"/>
              <a:t>organization</a:t>
            </a:r>
            <a:endParaRPr lang="en-US" dirty="0"/>
          </a:p>
        </p:txBody>
      </p:sp>
      <p:sp>
        <p:nvSpPr>
          <p:cNvPr id="3" name="Content Placeholder 2">
            <a:extLst>
              <a:ext uri="{FF2B5EF4-FFF2-40B4-BE49-F238E27FC236}">
                <a16:creationId xmlns:a16="http://schemas.microsoft.com/office/drawing/2014/main" id="{F85CC4B0-DD17-42C7-9B76-4D961F082789}"/>
              </a:ext>
            </a:extLst>
          </p:cNvPr>
          <p:cNvSpPr>
            <a:spLocks noGrp="1"/>
          </p:cNvSpPr>
          <p:nvPr>
            <p:ph sz="quarter" idx="10"/>
          </p:nvPr>
        </p:nvSpPr>
        <p:spPr/>
        <p:txBody>
          <a:bodyPr/>
          <a:lstStyle/>
          <a:p>
            <a:r>
              <a:rPr lang="fr-FR" dirty="0" err="1"/>
              <a:t>Integrating</a:t>
            </a:r>
            <a:r>
              <a:rPr lang="fr-FR" dirty="0"/>
              <a:t> support </a:t>
            </a:r>
            <a:r>
              <a:rPr lang="fr-FR" dirty="0" err="1"/>
              <a:t>organization</a:t>
            </a:r>
            <a:r>
              <a:rPr lang="fr-FR" dirty="0"/>
              <a:t> in </a:t>
            </a:r>
            <a:r>
              <a:rPr lang="fr-FR" dirty="0" err="1"/>
              <a:t>BeeBetter</a:t>
            </a:r>
            <a:endParaRPr lang="fr-FR" dirty="0"/>
          </a:p>
        </p:txBody>
      </p:sp>
      <p:sp>
        <p:nvSpPr>
          <p:cNvPr id="4" name="ZoneTexte 3">
            <a:extLst>
              <a:ext uri="{FF2B5EF4-FFF2-40B4-BE49-F238E27FC236}">
                <a16:creationId xmlns:a16="http://schemas.microsoft.com/office/drawing/2014/main" id="{851E58D9-A510-474F-AEEA-CE77E997CAA6}"/>
              </a:ext>
            </a:extLst>
          </p:cNvPr>
          <p:cNvSpPr txBox="1"/>
          <p:nvPr/>
        </p:nvSpPr>
        <p:spPr>
          <a:xfrm>
            <a:off x="632652" y="1999874"/>
            <a:ext cx="3208867" cy="584775"/>
          </a:xfrm>
          <a:prstGeom prst="rect">
            <a:avLst/>
          </a:prstGeom>
          <a:noFill/>
        </p:spPr>
        <p:txBody>
          <a:bodyPr wrap="square" rtlCol="0">
            <a:spAutoFit/>
          </a:bodyPr>
          <a:lstStyle/>
          <a:p>
            <a:pPr algn="ctr"/>
            <a:r>
              <a:rPr lang="fr-FR" sz="1600" b="1" dirty="0" err="1">
                <a:latin typeface="Chronicle Display Black" pitchFamily="50" charset="0"/>
              </a:rPr>
              <a:t>Integrate</a:t>
            </a:r>
            <a:r>
              <a:rPr lang="fr-FR" sz="1600" b="1" dirty="0">
                <a:latin typeface="Chronicle Display Black" pitchFamily="50" charset="0"/>
              </a:rPr>
              <a:t> </a:t>
            </a:r>
            <a:r>
              <a:rPr lang="fr-FR" sz="1600" b="1" dirty="0" err="1">
                <a:latin typeface="Chronicle Display Black" pitchFamily="50" charset="0"/>
              </a:rPr>
              <a:t>with</a:t>
            </a:r>
            <a:r>
              <a:rPr lang="fr-FR" sz="1600" b="1" dirty="0">
                <a:latin typeface="Chronicle Display Black" pitchFamily="50" charset="0"/>
              </a:rPr>
              <a:t> support solutions Dot and Sophia:</a:t>
            </a:r>
          </a:p>
        </p:txBody>
      </p:sp>
      <p:sp>
        <p:nvSpPr>
          <p:cNvPr id="5" name="ZoneTexte 4">
            <a:extLst>
              <a:ext uri="{FF2B5EF4-FFF2-40B4-BE49-F238E27FC236}">
                <a16:creationId xmlns:a16="http://schemas.microsoft.com/office/drawing/2014/main" id="{13442001-5210-494A-BF30-CB5EA29FDFAD}"/>
              </a:ext>
            </a:extLst>
          </p:cNvPr>
          <p:cNvSpPr txBox="1"/>
          <p:nvPr/>
        </p:nvSpPr>
        <p:spPr>
          <a:xfrm>
            <a:off x="632652" y="3815295"/>
            <a:ext cx="8152897" cy="923330"/>
          </a:xfrm>
          <a:prstGeom prst="rect">
            <a:avLst/>
          </a:prstGeom>
          <a:noFill/>
        </p:spPr>
        <p:txBody>
          <a:bodyPr wrap="square" rtlCol="0">
            <a:spAutoFit/>
          </a:bodyPr>
          <a:lstStyle/>
          <a:p>
            <a:r>
              <a:rPr lang="fr-FR" sz="1800" b="1" dirty="0" err="1">
                <a:latin typeface="Calibri" panose="020F0502020204030204" pitchFamily="34" charset="0"/>
                <a:cs typeface="Calibri" panose="020F0502020204030204" pitchFamily="34" charset="0"/>
              </a:rPr>
              <a:t>We</a:t>
            </a:r>
            <a:r>
              <a:rPr lang="fr-FR" sz="1800" b="1" dirty="0">
                <a:latin typeface="Calibri" panose="020F0502020204030204" pitchFamily="34" charset="0"/>
                <a:cs typeface="Calibri" panose="020F0502020204030204" pitchFamily="34" charset="0"/>
              </a:rPr>
              <a:t> have </a:t>
            </a:r>
            <a:r>
              <a:rPr lang="fr-FR" sz="1800" b="1" dirty="0" err="1">
                <a:latin typeface="Calibri" panose="020F0502020204030204" pitchFamily="34" charset="0"/>
                <a:cs typeface="Calibri" panose="020F0502020204030204" pitchFamily="34" charset="0"/>
              </a:rPr>
              <a:t>contacted</a:t>
            </a:r>
            <a:r>
              <a:rPr lang="fr-FR" sz="1800" b="1"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workers</a:t>
            </a:r>
            <a:r>
              <a:rPr lang="fr-FR" sz="1800" b="1" dirty="0">
                <a:latin typeface="Calibri" panose="020F0502020204030204" pitchFamily="34" charset="0"/>
                <a:cs typeface="Calibri" panose="020F0502020204030204" pitchFamily="34" charset="0"/>
              </a:rPr>
              <a:t> in a support </a:t>
            </a:r>
            <a:r>
              <a:rPr lang="fr-FR" sz="1800" b="1" dirty="0" err="1">
                <a:latin typeface="Calibri" panose="020F0502020204030204" pitchFamily="34" charset="0"/>
                <a:cs typeface="Calibri" panose="020F0502020204030204" pitchFamily="34" charset="0"/>
              </a:rPr>
              <a:t>organization</a:t>
            </a:r>
            <a:r>
              <a:rPr lang="fr-FR" sz="1800" b="1"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empowering</a:t>
            </a:r>
            <a:r>
              <a:rPr lang="fr-FR" sz="1800" b="1"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survivors</a:t>
            </a:r>
            <a:r>
              <a:rPr lang="fr-FR" sz="1800" b="1" dirty="0">
                <a:latin typeface="Calibri" panose="020F0502020204030204" pitchFamily="34" charset="0"/>
                <a:cs typeface="Calibri" panose="020F0502020204030204" pitchFamily="34" charset="0"/>
              </a:rPr>
              <a:t> of </a:t>
            </a:r>
            <a:r>
              <a:rPr lang="fr-FR" sz="1800" b="1" dirty="0" err="1">
                <a:latin typeface="Calibri" panose="020F0502020204030204" pitchFamily="34" charset="0"/>
                <a:cs typeface="Calibri" panose="020F0502020204030204" pitchFamily="34" charset="0"/>
              </a:rPr>
              <a:t>domestic</a:t>
            </a:r>
            <a:r>
              <a:rPr lang="fr-FR" sz="1800" b="1" dirty="0">
                <a:latin typeface="Calibri" panose="020F0502020204030204" pitchFamily="34" charset="0"/>
                <a:cs typeface="Calibri" panose="020F0502020204030204" pitchFamily="34" charset="0"/>
              </a:rPr>
              <a:t> abuse, and </a:t>
            </a:r>
            <a:r>
              <a:rPr lang="fr-FR" sz="1800" b="1" dirty="0" err="1">
                <a:latin typeface="Calibri" panose="020F0502020204030204" pitchFamily="34" charset="0"/>
                <a:cs typeface="Calibri" panose="020F0502020204030204" pitchFamily="34" charset="0"/>
              </a:rPr>
              <a:t>received</a:t>
            </a:r>
            <a:r>
              <a:rPr lang="fr-FR" sz="1800" b="1" dirty="0">
                <a:latin typeface="Calibri" panose="020F0502020204030204" pitchFamily="34" charset="0"/>
                <a:cs typeface="Calibri" panose="020F0502020204030204" pitchFamily="34" charset="0"/>
              </a:rPr>
              <a:t> positive feedbacks and proposition to </a:t>
            </a:r>
            <a:r>
              <a:rPr lang="fr-FR" sz="1800" b="1" dirty="0" err="1">
                <a:latin typeface="Calibri" panose="020F0502020204030204" pitchFamily="34" charset="0"/>
                <a:cs typeface="Calibri" panose="020F0502020204030204" pitchFamily="34" charset="0"/>
              </a:rPr>
              <a:t>get</a:t>
            </a:r>
            <a:r>
              <a:rPr lang="fr-FR" sz="1800" b="1" dirty="0">
                <a:latin typeface="Calibri" panose="020F0502020204030204" pitchFamily="34" charset="0"/>
                <a:cs typeface="Calibri" panose="020F0502020204030204" pitchFamily="34" charset="0"/>
              </a:rPr>
              <a:t> help for </a:t>
            </a:r>
            <a:r>
              <a:rPr lang="fr-FR" sz="1800" b="1" dirty="0" err="1">
                <a:latin typeface="Calibri" panose="020F0502020204030204" pitchFamily="34" charset="0"/>
                <a:cs typeface="Calibri" panose="020F0502020204030204" pitchFamily="34" charset="0"/>
              </a:rPr>
              <a:t>our</a:t>
            </a:r>
            <a:r>
              <a:rPr lang="fr-FR" sz="1800" b="1"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idea</a:t>
            </a:r>
            <a:endParaRPr lang="fr-FR" sz="1800" b="1" dirty="0">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D6BAC268-63DF-4ABC-86F9-95AA632966AE}"/>
              </a:ext>
            </a:extLst>
          </p:cNvPr>
          <p:cNvSpPr txBox="1"/>
          <p:nvPr/>
        </p:nvSpPr>
        <p:spPr>
          <a:xfrm>
            <a:off x="723694" y="2709543"/>
            <a:ext cx="2988734" cy="523220"/>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Leverage</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existing</a:t>
            </a:r>
            <a:r>
              <a:rPr lang="fr-FR" b="1" dirty="0">
                <a:latin typeface="Calibri" panose="020F0502020204030204" pitchFamily="34" charset="0"/>
                <a:cs typeface="Calibri" panose="020F0502020204030204" pitchFamily="34" charset="0"/>
              </a:rPr>
              <a:t> support solution</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inside</a:t>
            </a:r>
            <a:r>
              <a:rPr lang="fr-FR" dirty="0">
                <a:latin typeface="Calibri" panose="020F0502020204030204" pitchFamily="34" charset="0"/>
                <a:cs typeface="Calibri" panose="020F0502020204030204" pitchFamily="34" charset="0"/>
              </a:rPr>
              <a:t> the application </a:t>
            </a:r>
          </a:p>
        </p:txBody>
      </p:sp>
      <p:sp>
        <p:nvSpPr>
          <p:cNvPr id="10" name="ZoneTexte 9">
            <a:extLst>
              <a:ext uri="{FF2B5EF4-FFF2-40B4-BE49-F238E27FC236}">
                <a16:creationId xmlns:a16="http://schemas.microsoft.com/office/drawing/2014/main" id="{C7B619E9-7211-41C7-B6BB-AD12D8555703}"/>
              </a:ext>
            </a:extLst>
          </p:cNvPr>
          <p:cNvSpPr txBox="1"/>
          <p:nvPr/>
        </p:nvSpPr>
        <p:spPr>
          <a:xfrm>
            <a:off x="4261443" y="2143149"/>
            <a:ext cx="5507566" cy="338554"/>
          </a:xfrm>
          <a:prstGeom prst="rect">
            <a:avLst/>
          </a:prstGeom>
          <a:noFill/>
        </p:spPr>
        <p:txBody>
          <a:bodyPr wrap="square">
            <a:spAutoFit/>
          </a:bodyPr>
          <a:lstStyle/>
          <a:p>
            <a:pPr algn="ctr"/>
            <a:r>
              <a:rPr lang="fr-FR" sz="1600" b="1" dirty="0">
                <a:latin typeface="Chronicle Display Black" pitchFamily="50" charset="0"/>
              </a:rPr>
              <a:t>Support </a:t>
            </a:r>
            <a:r>
              <a:rPr lang="fr-FR" sz="1600" b="1" dirty="0" err="1">
                <a:latin typeface="Chronicle Display Black" pitchFamily="50" charset="0"/>
              </a:rPr>
              <a:t>organization</a:t>
            </a:r>
            <a:r>
              <a:rPr lang="fr-FR" sz="1600" b="1" dirty="0">
                <a:latin typeface="Chronicle Display Black" pitchFamily="50" charset="0"/>
              </a:rPr>
              <a:t> </a:t>
            </a:r>
            <a:r>
              <a:rPr lang="fr-FR" sz="1600" b="1" dirty="0" err="1">
                <a:latin typeface="Chronicle Display Black" pitchFamily="50" charset="0"/>
              </a:rPr>
              <a:t>involvment</a:t>
            </a:r>
            <a:endParaRPr lang="fr-FR" sz="1600" b="1" dirty="0">
              <a:latin typeface="Chronicle Display Black" pitchFamily="50" charset="0"/>
            </a:endParaRPr>
          </a:p>
        </p:txBody>
      </p:sp>
      <p:sp>
        <p:nvSpPr>
          <p:cNvPr id="11" name="ZoneTexte 10">
            <a:extLst>
              <a:ext uri="{FF2B5EF4-FFF2-40B4-BE49-F238E27FC236}">
                <a16:creationId xmlns:a16="http://schemas.microsoft.com/office/drawing/2014/main" id="{99BAC9CE-9139-4076-9A63-A5212BCEE3D4}"/>
              </a:ext>
            </a:extLst>
          </p:cNvPr>
          <p:cNvSpPr txBox="1"/>
          <p:nvPr/>
        </p:nvSpPr>
        <p:spPr>
          <a:xfrm>
            <a:off x="4911976" y="2731995"/>
            <a:ext cx="4157133" cy="523220"/>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Helping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them</a:t>
            </a:r>
            <a:r>
              <a:rPr lang="fr-FR" dirty="0">
                <a:latin typeface="Calibri" panose="020F0502020204030204" pitchFamily="34" charset="0"/>
                <a:cs typeface="Calibri" panose="020F0502020204030204" pitchFamily="34" charset="0"/>
              </a:rPr>
              <a:t> to </a:t>
            </a:r>
            <a:r>
              <a:rPr lang="fr-FR" dirty="0" err="1">
                <a:latin typeface="Calibri" panose="020F0502020204030204" pitchFamily="34" charset="0"/>
                <a:cs typeface="Calibri" panose="020F0502020204030204" pitchFamily="34" charset="0"/>
              </a:rPr>
              <a:t>reach</a:t>
            </a:r>
            <a:r>
              <a:rPr lang="fr-FR" dirty="0">
                <a:latin typeface="Calibri" panose="020F0502020204030204" pitchFamily="34" charset="0"/>
                <a:cs typeface="Calibri" panose="020F0502020204030204" pitchFamily="34" charset="0"/>
              </a:rPr>
              <a:t> out to more </a:t>
            </a:r>
            <a:r>
              <a:rPr lang="fr-FR" dirty="0" err="1">
                <a:latin typeface="Calibri" panose="020F0502020204030204" pitchFamily="34" charset="0"/>
                <a:cs typeface="Calibri" panose="020F0502020204030204" pitchFamily="34" charset="0"/>
              </a:rPr>
              <a:t>individuals</a:t>
            </a:r>
            <a:r>
              <a:rPr lang="en-CH" dirty="0">
                <a:latin typeface="Calibri" panose="020F0502020204030204" pitchFamily="34" charset="0"/>
                <a:cs typeface="Calibri" panose="020F0502020204030204" pitchFamily="34" charset="0"/>
              </a:rPr>
              <a:t> by </a:t>
            </a:r>
            <a:r>
              <a:rPr lang="en-CH" b="1" dirty="0">
                <a:latin typeface="Calibri" panose="020F0502020204030204" pitchFamily="34" charset="0"/>
                <a:cs typeface="Calibri" panose="020F0502020204030204" pitchFamily="34" charset="0"/>
              </a:rPr>
              <a:t>integrating them to our community</a:t>
            </a:r>
            <a:endParaRPr lang="fr-FR" dirty="0">
              <a:latin typeface="Calibri" panose="020F0502020204030204" pitchFamily="34" charset="0"/>
              <a:cs typeface="Calibri" panose="020F0502020204030204" pitchFamily="34" charset="0"/>
            </a:endParaRPr>
          </a:p>
        </p:txBody>
      </p:sp>
      <p:grpSp>
        <p:nvGrpSpPr>
          <p:cNvPr id="19" name="Google Shape;6843;p78">
            <a:extLst>
              <a:ext uri="{FF2B5EF4-FFF2-40B4-BE49-F238E27FC236}">
                <a16:creationId xmlns:a16="http://schemas.microsoft.com/office/drawing/2014/main" id="{C2B75CC9-1182-4C34-AFEC-1800F8FBCDE6}"/>
              </a:ext>
            </a:extLst>
          </p:cNvPr>
          <p:cNvGrpSpPr/>
          <p:nvPr/>
        </p:nvGrpSpPr>
        <p:grpSpPr>
          <a:xfrm>
            <a:off x="1900735" y="1199654"/>
            <a:ext cx="634656" cy="699983"/>
            <a:chOff x="5985650" y="2860025"/>
            <a:chExt cx="1396075" cy="1539775"/>
          </a:xfrm>
        </p:grpSpPr>
        <p:sp>
          <p:nvSpPr>
            <p:cNvPr id="20" name="Google Shape;6844;p78">
              <a:extLst>
                <a:ext uri="{FF2B5EF4-FFF2-40B4-BE49-F238E27FC236}">
                  <a16:creationId xmlns:a16="http://schemas.microsoft.com/office/drawing/2014/main" id="{D42D0F02-0F95-4C0B-985B-340433E2112F}"/>
                </a:ext>
              </a:extLst>
            </p:cNvPr>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845;p78">
              <a:extLst>
                <a:ext uri="{FF2B5EF4-FFF2-40B4-BE49-F238E27FC236}">
                  <a16:creationId xmlns:a16="http://schemas.microsoft.com/office/drawing/2014/main" id="{A7F56AB2-75A4-4996-8153-3ADC6AF7B31D}"/>
                </a:ext>
              </a:extLst>
            </p:cNvPr>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46;p78">
              <a:extLst>
                <a:ext uri="{FF2B5EF4-FFF2-40B4-BE49-F238E27FC236}">
                  <a16:creationId xmlns:a16="http://schemas.microsoft.com/office/drawing/2014/main" id="{8E8DBFBB-5543-4B45-9628-9EEC6FBB9E74}"/>
                </a:ext>
              </a:extLst>
            </p:cNvPr>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6847;p78">
              <a:extLst>
                <a:ext uri="{FF2B5EF4-FFF2-40B4-BE49-F238E27FC236}">
                  <a16:creationId xmlns:a16="http://schemas.microsoft.com/office/drawing/2014/main" id="{CF9ABFD9-B30C-4B44-9880-A9DB865683D6}"/>
                </a:ext>
              </a:extLst>
            </p:cNvPr>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48;p78">
              <a:extLst>
                <a:ext uri="{FF2B5EF4-FFF2-40B4-BE49-F238E27FC236}">
                  <a16:creationId xmlns:a16="http://schemas.microsoft.com/office/drawing/2014/main" id="{A9F40190-5701-4C2E-8475-00DD4A116F6C}"/>
                </a:ext>
              </a:extLst>
            </p:cNvPr>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49;p78">
              <a:extLst>
                <a:ext uri="{FF2B5EF4-FFF2-40B4-BE49-F238E27FC236}">
                  <a16:creationId xmlns:a16="http://schemas.microsoft.com/office/drawing/2014/main" id="{1A3B3BA5-3036-4735-9D74-CBBC025B07A1}"/>
                </a:ext>
              </a:extLst>
            </p:cNvPr>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50;p78">
              <a:extLst>
                <a:ext uri="{FF2B5EF4-FFF2-40B4-BE49-F238E27FC236}">
                  <a16:creationId xmlns:a16="http://schemas.microsoft.com/office/drawing/2014/main" id="{E0B6AFB6-8085-42EF-815F-9BA6178EE188}"/>
                </a:ext>
              </a:extLst>
            </p:cNvPr>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51;p78">
              <a:extLst>
                <a:ext uri="{FF2B5EF4-FFF2-40B4-BE49-F238E27FC236}">
                  <a16:creationId xmlns:a16="http://schemas.microsoft.com/office/drawing/2014/main" id="{CD4672B7-F953-472B-81AF-92B91EC1E100}"/>
                </a:ext>
              </a:extLst>
            </p:cNvPr>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52;p78">
              <a:extLst>
                <a:ext uri="{FF2B5EF4-FFF2-40B4-BE49-F238E27FC236}">
                  <a16:creationId xmlns:a16="http://schemas.microsoft.com/office/drawing/2014/main" id="{1591801A-FD81-4CF3-B983-E9BB46082489}"/>
                </a:ext>
              </a:extLst>
            </p:cNvPr>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53;p78">
              <a:extLst>
                <a:ext uri="{FF2B5EF4-FFF2-40B4-BE49-F238E27FC236}">
                  <a16:creationId xmlns:a16="http://schemas.microsoft.com/office/drawing/2014/main" id="{E8177A90-C401-4BAC-8D4A-55C4682D716D}"/>
                </a:ext>
              </a:extLst>
            </p:cNvPr>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54;p78">
              <a:extLst>
                <a:ext uri="{FF2B5EF4-FFF2-40B4-BE49-F238E27FC236}">
                  <a16:creationId xmlns:a16="http://schemas.microsoft.com/office/drawing/2014/main" id="{483B7A00-6904-47BC-BD04-02A858302562}"/>
                </a:ext>
              </a:extLst>
            </p:cNvPr>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5;p78">
              <a:extLst>
                <a:ext uri="{FF2B5EF4-FFF2-40B4-BE49-F238E27FC236}">
                  <a16:creationId xmlns:a16="http://schemas.microsoft.com/office/drawing/2014/main" id="{5599625E-10FD-4E4B-B365-7CE20F439807}"/>
                </a:ext>
              </a:extLst>
            </p:cNvPr>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56;p78">
              <a:extLst>
                <a:ext uri="{FF2B5EF4-FFF2-40B4-BE49-F238E27FC236}">
                  <a16:creationId xmlns:a16="http://schemas.microsoft.com/office/drawing/2014/main" id="{14DFA4D0-EB67-4EFE-AB5E-AAC82A49682D}"/>
                </a:ext>
              </a:extLst>
            </p:cNvPr>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57;p78">
              <a:extLst>
                <a:ext uri="{FF2B5EF4-FFF2-40B4-BE49-F238E27FC236}">
                  <a16:creationId xmlns:a16="http://schemas.microsoft.com/office/drawing/2014/main" id="{E388EEBF-B8A8-42A2-8EA5-24EC59863CE2}"/>
                </a:ext>
              </a:extLst>
            </p:cNvPr>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58;p78">
              <a:extLst>
                <a:ext uri="{FF2B5EF4-FFF2-40B4-BE49-F238E27FC236}">
                  <a16:creationId xmlns:a16="http://schemas.microsoft.com/office/drawing/2014/main" id="{6AD2598E-C019-44D0-B8B2-C791331F9CB2}"/>
                </a:ext>
              </a:extLst>
            </p:cNvPr>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59;p78">
              <a:extLst>
                <a:ext uri="{FF2B5EF4-FFF2-40B4-BE49-F238E27FC236}">
                  <a16:creationId xmlns:a16="http://schemas.microsoft.com/office/drawing/2014/main" id="{BAC01E69-38A3-4854-A016-5A61F0A6CADB}"/>
                </a:ext>
              </a:extLst>
            </p:cNvPr>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60;p78">
              <a:extLst>
                <a:ext uri="{FF2B5EF4-FFF2-40B4-BE49-F238E27FC236}">
                  <a16:creationId xmlns:a16="http://schemas.microsoft.com/office/drawing/2014/main" id="{1385983A-06C4-4872-B21C-1A89C8434296}"/>
                </a:ext>
              </a:extLst>
            </p:cNvPr>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61;p78">
              <a:extLst>
                <a:ext uri="{FF2B5EF4-FFF2-40B4-BE49-F238E27FC236}">
                  <a16:creationId xmlns:a16="http://schemas.microsoft.com/office/drawing/2014/main" id="{4A54B096-2F91-4AEE-AAFA-28B2C804A013}"/>
                </a:ext>
              </a:extLst>
            </p:cNvPr>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62;p78">
              <a:extLst>
                <a:ext uri="{FF2B5EF4-FFF2-40B4-BE49-F238E27FC236}">
                  <a16:creationId xmlns:a16="http://schemas.microsoft.com/office/drawing/2014/main" id="{34E86ECB-C9B5-48D6-91EE-BCE716A0279C}"/>
                </a:ext>
              </a:extLst>
            </p:cNvPr>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63;p78">
              <a:extLst>
                <a:ext uri="{FF2B5EF4-FFF2-40B4-BE49-F238E27FC236}">
                  <a16:creationId xmlns:a16="http://schemas.microsoft.com/office/drawing/2014/main" id="{A2F63E61-C577-4FE5-BAFF-CCD5B618FAFE}"/>
                </a:ext>
              </a:extLst>
            </p:cNvPr>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64;p78">
              <a:extLst>
                <a:ext uri="{FF2B5EF4-FFF2-40B4-BE49-F238E27FC236}">
                  <a16:creationId xmlns:a16="http://schemas.microsoft.com/office/drawing/2014/main" id="{143B07CC-AF17-4BEA-92C7-D7C47FB4548D}"/>
                </a:ext>
              </a:extLst>
            </p:cNvPr>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65;p78">
              <a:extLst>
                <a:ext uri="{FF2B5EF4-FFF2-40B4-BE49-F238E27FC236}">
                  <a16:creationId xmlns:a16="http://schemas.microsoft.com/office/drawing/2014/main" id="{01091AB8-3C6F-428E-8679-0CF0EFFAE9EB}"/>
                </a:ext>
              </a:extLst>
            </p:cNvPr>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66;p78">
              <a:extLst>
                <a:ext uri="{FF2B5EF4-FFF2-40B4-BE49-F238E27FC236}">
                  <a16:creationId xmlns:a16="http://schemas.microsoft.com/office/drawing/2014/main" id="{10CDE71D-E46C-49EA-854B-CE457D5CAE41}"/>
                </a:ext>
              </a:extLst>
            </p:cNvPr>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67;p78">
              <a:extLst>
                <a:ext uri="{FF2B5EF4-FFF2-40B4-BE49-F238E27FC236}">
                  <a16:creationId xmlns:a16="http://schemas.microsoft.com/office/drawing/2014/main" id="{A7BB8147-4D03-41F7-90CE-E76B4C33EC87}"/>
                </a:ext>
              </a:extLst>
            </p:cNvPr>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68;p78">
              <a:extLst>
                <a:ext uri="{FF2B5EF4-FFF2-40B4-BE49-F238E27FC236}">
                  <a16:creationId xmlns:a16="http://schemas.microsoft.com/office/drawing/2014/main" id="{D70B4001-AAF9-4DF8-80E8-F6B6E4B50431}"/>
                </a:ext>
              </a:extLst>
            </p:cNvPr>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69;p78">
              <a:extLst>
                <a:ext uri="{FF2B5EF4-FFF2-40B4-BE49-F238E27FC236}">
                  <a16:creationId xmlns:a16="http://schemas.microsoft.com/office/drawing/2014/main" id="{FDA79333-A3F9-4D17-8272-00DC5D685A2E}"/>
                </a:ext>
              </a:extLst>
            </p:cNvPr>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70;p78">
              <a:extLst>
                <a:ext uri="{FF2B5EF4-FFF2-40B4-BE49-F238E27FC236}">
                  <a16:creationId xmlns:a16="http://schemas.microsoft.com/office/drawing/2014/main" id="{B3072853-1924-40E0-AE79-41495E147BC2}"/>
                </a:ext>
              </a:extLst>
            </p:cNvPr>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71;p78">
              <a:extLst>
                <a:ext uri="{FF2B5EF4-FFF2-40B4-BE49-F238E27FC236}">
                  <a16:creationId xmlns:a16="http://schemas.microsoft.com/office/drawing/2014/main" id="{6D3D19F7-ED14-4F80-8CEE-C5C7CB8F8A10}"/>
                </a:ext>
              </a:extLst>
            </p:cNvPr>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72;p78">
              <a:extLst>
                <a:ext uri="{FF2B5EF4-FFF2-40B4-BE49-F238E27FC236}">
                  <a16:creationId xmlns:a16="http://schemas.microsoft.com/office/drawing/2014/main" id="{E0F9ADEB-9EBE-4A05-98CD-3EDCBD63CFC8}"/>
                </a:ext>
              </a:extLst>
            </p:cNvPr>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73;p78">
              <a:extLst>
                <a:ext uri="{FF2B5EF4-FFF2-40B4-BE49-F238E27FC236}">
                  <a16:creationId xmlns:a16="http://schemas.microsoft.com/office/drawing/2014/main" id="{2CDED99C-533B-44E6-A9CD-0B32E4387A1A}"/>
                </a:ext>
              </a:extLst>
            </p:cNvPr>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74;p78">
              <a:extLst>
                <a:ext uri="{FF2B5EF4-FFF2-40B4-BE49-F238E27FC236}">
                  <a16:creationId xmlns:a16="http://schemas.microsoft.com/office/drawing/2014/main" id="{66E3D5A7-1DA1-4FBD-A4AB-30E78AAD68A1}"/>
                </a:ext>
              </a:extLst>
            </p:cNvPr>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75;p78">
              <a:extLst>
                <a:ext uri="{FF2B5EF4-FFF2-40B4-BE49-F238E27FC236}">
                  <a16:creationId xmlns:a16="http://schemas.microsoft.com/office/drawing/2014/main" id="{1DA99928-7B21-444F-BBD0-D342552527A3}"/>
                </a:ext>
              </a:extLst>
            </p:cNvPr>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8604;p82">
            <a:extLst>
              <a:ext uri="{FF2B5EF4-FFF2-40B4-BE49-F238E27FC236}">
                <a16:creationId xmlns:a16="http://schemas.microsoft.com/office/drawing/2014/main" id="{CC65CA6C-20DE-452D-81BF-2AB323E74A02}"/>
              </a:ext>
            </a:extLst>
          </p:cNvPr>
          <p:cNvGrpSpPr/>
          <p:nvPr/>
        </p:nvGrpSpPr>
        <p:grpSpPr>
          <a:xfrm>
            <a:off x="6627935" y="1512051"/>
            <a:ext cx="617038" cy="617038"/>
            <a:chOff x="583100" y="3982600"/>
            <a:chExt cx="296175" cy="296175"/>
          </a:xfrm>
        </p:grpSpPr>
        <p:sp>
          <p:nvSpPr>
            <p:cNvPr id="53" name="Google Shape;8605;p82">
              <a:extLst>
                <a:ext uri="{FF2B5EF4-FFF2-40B4-BE49-F238E27FC236}">
                  <a16:creationId xmlns:a16="http://schemas.microsoft.com/office/drawing/2014/main" id="{553434FE-BC75-440A-90DE-6E07520CB00A}"/>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06;p82">
              <a:extLst>
                <a:ext uri="{FF2B5EF4-FFF2-40B4-BE49-F238E27FC236}">
                  <a16:creationId xmlns:a16="http://schemas.microsoft.com/office/drawing/2014/main" id="{AF06AA7D-09A3-4EE6-84E4-F54AB4A59DE0}"/>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607;p82">
              <a:extLst>
                <a:ext uri="{FF2B5EF4-FFF2-40B4-BE49-F238E27FC236}">
                  <a16:creationId xmlns:a16="http://schemas.microsoft.com/office/drawing/2014/main" id="{FBC4E2A2-3BBB-4AF7-83DE-4154058F5D8F}"/>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08;p82">
              <a:extLst>
                <a:ext uri="{FF2B5EF4-FFF2-40B4-BE49-F238E27FC236}">
                  <a16:creationId xmlns:a16="http://schemas.microsoft.com/office/drawing/2014/main" id="{3CF86426-8448-4CCB-8F59-C2C63438C176}"/>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609;p82">
              <a:extLst>
                <a:ext uri="{FF2B5EF4-FFF2-40B4-BE49-F238E27FC236}">
                  <a16:creationId xmlns:a16="http://schemas.microsoft.com/office/drawing/2014/main" id="{9039BC6A-6CD1-435F-AD39-CA3D0BB8212B}"/>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10;p82">
              <a:extLst>
                <a:ext uri="{FF2B5EF4-FFF2-40B4-BE49-F238E27FC236}">
                  <a16:creationId xmlns:a16="http://schemas.microsoft.com/office/drawing/2014/main" id="{5952B785-936D-41AC-A06C-1550AF1A4A96}"/>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611;p82">
              <a:extLst>
                <a:ext uri="{FF2B5EF4-FFF2-40B4-BE49-F238E27FC236}">
                  <a16:creationId xmlns:a16="http://schemas.microsoft.com/office/drawing/2014/main" id="{BAAA212F-C8A3-4402-A0DB-C14A818B536D}"/>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188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064-EC77-4899-9F7A-F160B061BDD6}"/>
              </a:ext>
            </a:extLst>
          </p:cNvPr>
          <p:cNvSpPr>
            <a:spLocks noGrp="1"/>
          </p:cNvSpPr>
          <p:nvPr>
            <p:ph type="title"/>
          </p:nvPr>
        </p:nvSpPr>
        <p:spPr/>
        <p:txBody>
          <a:bodyPr/>
          <a:lstStyle/>
          <a:p>
            <a:r>
              <a:rPr lang="en-CH" dirty="0"/>
              <a:t>Revenue Streams – Initial Segments</a:t>
            </a:r>
          </a:p>
        </p:txBody>
      </p:sp>
      <p:sp>
        <p:nvSpPr>
          <p:cNvPr id="8" name="Content Placeholder 2">
            <a:extLst>
              <a:ext uri="{FF2B5EF4-FFF2-40B4-BE49-F238E27FC236}">
                <a16:creationId xmlns:a16="http://schemas.microsoft.com/office/drawing/2014/main" id="{574C8C81-E848-42DF-A43C-682B0EDF220A}"/>
              </a:ext>
            </a:extLst>
          </p:cNvPr>
          <p:cNvSpPr>
            <a:spLocks noGrp="1"/>
          </p:cNvSpPr>
          <p:nvPr>
            <p:ph sz="quarter" idx="10"/>
          </p:nvPr>
        </p:nvSpPr>
        <p:spPr/>
        <p:txBody>
          <a:bodyPr/>
          <a:lstStyle/>
          <a:p>
            <a:r>
              <a:rPr lang="en-GB" dirty="0"/>
              <a:t>Two pillars from engaged users</a:t>
            </a:r>
          </a:p>
        </p:txBody>
      </p:sp>
      <p:graphicFrame>
        <p:nvGraphicFramePr>
          <p:cNvPr id="10" name="Chart 9">
            <a:extLst>
              <a:ext uri="{FF2B5EF4-FFF2-40B4-BE49-F238E27FC236}">
                <a16:creationId xmlns:a16="http://schemas.microsoft.com/office/drawing/2014/main" id="{7A4D02E3-AA7A-47B7-B5C8-A4F1FDD18B9B}"/>
              </a:ext>
            </a:extLst>
          </p:cNvPr>
          <p:cNvGraphicFramePr/>
          <p:nvPr>
            <p:extLst>
              <p:ext uri="{D42A27DB-BD31-4B8C-83A1-F6EECF244321}">
                <p14:modId xmlns:p14="http://schemas.microsoft.com/office/powerpoint/2010/main" val="2947864336"/>
              </p:ext>
            </p:extLst>
          </p:nvPr>
        </p:nvGraphicFramePr>
        <p:xfrm>
          <a:off x="9896728" y="-539821"/>
          <a:ext cx="3488006" cy="315873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1CB2BF38-FC4B-4D8E-B130-8E1E9B8F9FF6}"/>
              </a:ext>
            </a:extLst>
          </p:cNvPr>
          <p:cNvSpPr txBox="1"/>
          <p:nvPr/>
        </p:nvSpPr>
        <p:spPr>
          <a:xfrm>
            <a:off x="376374" y="2331008"/>
            <a:ext cx="4098472" cy="954107"/>
          </a:xfrm>
          <a:prstGeom prst="rect">
            <a:avLst/>
          </a:prstGeom>
          <a:noFill/>
        </p:spPr>
        <p:txBody>
          <a:bodyPr wrap="square" rtlCol="0">
            <a:spAutoFit/>
          </a:bodyPr>
          <a:lstStyle/>
          <a:p>
            <a:pPr marL="285750" indent="-285750">
              <a:buClrTx/>
              <a:buFont typeface="Arial" panose="020B0604020202020204" pitchFamily="34" charset="0"/>
              <a:buChar char="•"/>
            </a:pPr>
            <a:r>
              <a:rPr lang="en-GB" b="1" dirty="0">
                <a:latin typeface="Calibri" panose="020F0502020204030204" pitchFamily="34" charset="0"/>
                <a:cs typeface="Calibri" panose="020F0502020204030204" pitchFamily="34" charset="0"/>
              </a:rPr>
              <a:t>Entry access to all lessons </a:t>
            </a:r>
            <a:r>
              <a:rPr lang="en-GB" dirty="0">
                <a:latin typeface="Calibri" panose="020F0502020204030204" pitchFamily="34" charset="0"/>
                <a:cs typeface="Calibri" panose="020F0502020204030204" pitchFamily="34" charset="0"/>
              </a:rPr>
              <a:t>and one community</a:t>
            </a:r>
          </a:p>
          <a:p>
            <a:pPr marL="285750" indent="-285750">
              <a:buClr>
                <a:schemeClr val="bg1"/>
              </a:buClr>
              <a:buFont typeface="Arial" panose="020B0604020202020204" pitchFamily="34" charset="0"/>
              <a:buChar char="•"/>
            </a:pPr>
            <a:endParaRPr lang="en-GB" dirty="0">
              <a:latin typeface="Calibri" panose="020F0502020204030204" pitchFamily="34" charset="0"/>
              <a:cs typeface="Calibri" panose="020F0502020204030204" pitchFamily="34" charset="0"/>
            </a:endParaRPr>
          </a:p>
          <a:p>
            <a:pPr marL="285750" indent="-285750">
              <a:buClr>
                <a:schemeClr val="tx1"/>
              </a:buClr>
              <a:buFont typeface="Arial" panose="020B0604020202020204" pitchFamily="34" charset="0"/>
              <a:buChar char="•"/>
            </a:pPr>
            <a:r>
              <a:rPr lang="en-GB" b="1" dirty="0">
                <a:latin typeface="Calibri" panose="020F0502020204030204" pitchFamily="34" charset="0"/>
                <a:cs typeface="Calibri" panose="020F0502020204030204" pitchFamily="34" charset="0"/>
              </a:rPr>
              <a:t>Premium grants access</a:t>
            </a:r>
            <a:r>
              <a:rPr lang="en-CH" b="1"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to</a:t>
            </a:r>
            <a:r>
              <a:rPr lang="en-CH" dirty="0">
                <a:latin typeface="Calibri" panose="020F0502020204030204" pitchFamily="34" charset="0"/>
                <a:cs typeface="Calibri" panose="020F0502020204030204" pitchFamily="34" charset="0"/>
              </a:rPr>
              <a:t> personalization, more communities statistics, create new communities</a:t>
            </a:r>
            <a:endParaRPr lang="en-GB" dirty="0">
              <a:latin typeface="Calibri" panose="020F0502020204030204" pitchFamily="34" charset="0"/>
              <a:cs typeface="Calibri" panose="020F0502020204030204" pitchFamily="34" charset="0"/>
            </a:endParaRPr>
          </a:p>
        </p:txBody>
      </p:sp>
      <p:pic>
        <p:nvPicPr>
          <p:cNvPr id="24" name="Graphic 23" descr="Take Off with solid fill">
            <a:extLst>
              <a:ext uri="{FF2B5EF4-FFF2-40B4-BE49-F238E27FC236}">
                <a16:creationId xmlns:a16="http://schemas.microsoft.com/office/drawing/2014/main" id="{5B6203A8-F5BE-4970-B6A6-A62D3CC28B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68410" y="1039548"/>
            <a:ext cx="914400" cy="914400"/>
          </a:xfrm>
          <a:prstGeom prst="rect">
            <a:avLst/>
          </a:prstGeom>
        </p:spPr>
      </p:pic>
      <p:pic>
        <p:nvPicPr>
          <p:cNvPr id="26" name="Graphic 25" descr="Viral with solid fill">
            <a:extLst>
              <a:ext uri="{FF2B5EF4-FFF2-40B4-BE49-F238E27FC236}">
                <a16:creationId xmlns:a16="http://schemas.microsoft.com/office/drawing/2014/main" id="{250D58B2-C57B-41EA-8733-BB4D9CBA6B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5844" y="911146"/>
            <a:ext cx="914400" cy="914400"/>
          </a:xfrm>
          <a:prstGeom prst="rect">
            <a:avLst/>
          </a:prstGeom>
        </p:spPr>
      </p:pic>
      <p:sp>
        <p:nvSpPr>
          <p:cNvPr id="29" name="ZoneTexte 5">
            <a:extLst>
              <a:ext uri="{FF2B5EF4-FFF2-40B4-BE49-F238E27FC236}">
                <a16:creationId xmlns:a16="http://schemas.microsoft.com/office/drawing/2014/main" id="{E5A538F0-E4E5-4169-B41A-0259EA4EB7CD}"/>
              </a:ext>
            </a:extLst>
          </p:cNvPr>
          <p:cNvSpPr txBox="1"/>
          <p:nvPr/>
        </p:nvSpPr>
        <p:spPr>
          <a:xfrm>
            <a:off x="846774" y="1825546"/>
            <a:ext cx="3073400" cy="338554"/>
          </a:xfrm>
          <a:prstGeom prst="rect">
            <a:avLst/>
          </a:prstGeom>
          <a:noFill/>
        </p:spPr>
        <p:txBody>
          <a:bodyPr wrap="square" rtlCol="0">
            <a:spAutoFit/>
          </a:bodyPr>
          <a:lstStyle/>
          <a:p>
            <a:pPr algn="ctr"/>
            <a:r>
              <a:rPr lang="fr-FR" sz="1600" b="1" dirty="0">
                <a:latin typeface="Chronicle Display Black" pitchFamily="50" charset="0"/>
              </a:rPr>
              <a:t>Freemium model</a:t>
            </a:r>
          </a:p>
        </p:txBody>
      </p:sp>
      <p:sp>
        <p:nvSpPr>
          <p:cNvPr id="30" name="ZoneTexte 5">
            <a:extLst>
              <a:ext uri="{FF2B5EF4-FFF2-40B4-BE49-F238E27FC236}">
                <a16:creationId xmlns:a16="http://schemas.microsoft.com/office/drawing/2014/main" id="{632256F1-F9D2-469C-B1DA-A0A81548D1B8}"/>
              </a:ext>
            </a:extLst>
          </p:cNvPr>
          <p:cNvSpPr txBox="1"/>
          <p:nvPr/>
        </p:nvSpPr>
        <p:spPr>
          <a:xfrm>
            <a:off x="5225422" y="1825546"/>
            <a:ext cx="3073400" cy="338554"/>
          </a:xfrm>
          <a:prstGeom prst="rect">
            <a:avLst/>
          </a:prstGeom>
          <a:noFill/>
        </p:spPr>
        <p:txBody>
          <a:bodyPr wrap="square" rtlCol="0">
            <a:spAutoFit/>
          </a:bodyPr>
          <a:lstStyle/>
          <a:p>
            <a:pPr algn="ctr"/>
            <a:r>
              <a:rPr lang="fr-FR" sz="1600" b="1" dirty="0" err="1">
                <a:latin typeface="Chronicle Display Black" pitchFamily="50" charset="0"/>
              </a:rPr>
              <a:t>Rewarding</a:t>
            </a:r>
            <a:r>
              <a:rPr lang="fr-FR" sz="1600" b="1" dirty="0">
                <a:latin typeface="Chronicle Display Black" pitchFamily="50" charset="0"/>
              </a:rPr>
              <a:t> </a:t>
            </a:r>
            <a:r>
              <a:rPr lang="fr-FR" sz="1600" b="1" dirty="0" err="1">
                <a:latin typeface="Chronicle Display Black" pitchFamily="50" charset="0"/>
              </a:rPr>
              <a:t>positivity</a:t>
            </a:r>
            <a:endParaRPr lang="fr-FR" sz="1600" b="1" dirty="0">
              <a:latin typeface="Chronicle Display Black" pitchFamily="50" charset="0"/>
            </a:endParaRPr>
          </a:p>
        </p:txBody>
      </p:sp>
      <p:sp>
        <p:nvSpPr>
          <p:cNvPr id="31" name="TextBox 30">
            <a:extLst>
              <a:ext uri="{FF2B5EF4-FFF2-40B4-BE49-F238E27FC236}">
                <a16:creationId xmlns:a16="http://schemas.microsoft.com/office/drawing/2014/main" id="{70D28CE5-A95D-4D1E-A78B-3F11391E64EF}"/>
              </a:ext>
            </a:extLst>
          </p:cNvPr>
          <p:cNvSpPr txBox="1"/>
          <p:nvPr/>
        </p:nvSpPr>
        <p:spPr>
          <a:xfrm>
            <a:off x="4783808" y="2331008"/>
            <a:ext cx="4098472" cy="954107"/>
          </a:xfrm>
          <a:prstGeom prst="rect">
            <a:avLst/>
          </a:prstGeom>
          <a:noFill/>
        </p:spPr>
        <p:txBody>
          <a:bodyPr wrap="square" rtlCol="0">
            <a:spAutoFit/>
          </a:bodyPr>
          <a:lstStyle/>
          <a:p>
            <a:pPr marL="285750" indent="-285750">
              <a:buClrTx/>
              <a:buFont typeface="Arial" panose="020B0604020202020204" pitchFamily="34" charset="0"/>
              <a:buChar char="•"/>
            </a:pPr>
            <a:r>
              <a:rPr lang="en-US" b="1" dirty="0">
                <a:latin typeface="Calibri" panose="020F0502020204030204" pitchFamily="34" charset="0"/>
                <a:cs typeface="Calibri" panose="020F0502020204030204" pitchFamily="34" charset="0"/>
              </a:rPr>
              <a:t>Send virtual or physical gift to reward people </a:t>
            </a:r>
            <a:r>
              <a:rPr lang="en-US" dirty="0">
                <a:latin typeface="Calibri" panose="020F0502020204030204" pitchFamily="34" charset="0"/>
                <a:cs typeface="Calibri" panose="020F0502020204030204" pitchFamily="34" charset="0"/>
              </a:rPr>
              <a:t>for their self-improvement and their impact on others</a:t>
            </a:r>
          </a:p>
          <a:p>
            <a:pPr marL="285750" indent="-285750">
              <a:buClr>
                <a:schemeClr val="bg1"/>
              </a:buClr>
              <a:buFont typeface="Arial" panose="020B0604020202020204" pitchFamily="34" charset="0"/>
              <a:buChar char="•"/>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9973715"/>
      </p:ext>
    </p:extLst>
  </p:cSld>
  <p:clrMapOvr>
    <a:masterClrMapping/>
  </p:clrMapOvr>
</p:sld>
</file>

<file path=ppt/theme/theme1.xml><?xml version="1.0" encoding="utf-8"?>
<a:theme xmlns:a="http://schemas.openxmlformats.org/drawingml/2006/main" name="Freesia Pitch Deck by Slidesgo">
  <a:themeElements>
    <a:clrScheme name="Simple Light">
      <a:dk1>
        <a:srgbClr val="20124D"/>
      </a:dk1>
      <a:lt1>
        <a:srgbClr val="F28D1B"/>
      </a:lt1>
      <a:dk2>
        <a:srgbClr val="F6B26B"/>
      </a:dk2>
      <a:lt2>
        <a:srgbClr val="FFF2CE"/>
      </a:lt2>
      <a:accent1>
        <a:srgbClr val="FCC010"/>
      </a:accent1>
      <a:accent2>
        <a:srgbClr val="F59D19"/>
      </a:accent2>
      <a:accent3>
        <a:srgbClr val="F28D1B"/>
      </a:accent3>
      <a:accent4>
        <a:srgbClr val="FFE082"/>
      </a:accent4>
      <a:accent5>
        <a:srgbClr val="FDCE0F"/>
      </a:accent5>
      <a:accent6>
        <a:srgbClr val="F9CB9C"/>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1207</Words>
  <Application>Microsoft Office PowerPoint</Application>
  <PresentationFormat>On-screen Show (16:9)</PresentationFormat>
  <Paragraphs>146</Paragraphs>
  <Slides>16</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Lato</vt:lpstr>
      <vt:lpstr>Arial</vt:lpstr>
      <vt:lpstr>Roboto Condensed Light</vt:lpstr>
      <vt:lpstr>Montserrat ExtraBold</vt:lpstr>
      <vt:lpstr>Calibri</vt:lpstr>
      <vt:lpstr>Chronicle Display Black</vt:lpstr>
      <vt:lpstr>Staatliches</vt:lpstr>
      <vt:lpstr>Freesia Pitch Deck by Slidesgo</vt:lpstr>
      <vt:lpstr>Office Theme</vt:lpstr>
      <vt:lpstr>PowerPoint Presentation</vt:lpstr>
      <vt:lpstr>Supporting survivors of injustice</vt:lpstr>
      <vt:lpstr>Our Approach</vt:lpstr>
      <vt:lpstr>PowerPoint Presentation</vt:lpstr>
      <vt:lpstr>PowerPoint Presentation</vt:lpstr>
      <vt:lpstr>PowerPoint Presentation</vt:lpstr>
      <vt:lpstr>PowerPoint Presentation</vt:lpstr>
      <vt:lpstr>Partnering with organization</vt:lpstr>
      <vt:lpstr>Revenue Streams – Initial Segments</vt:lpstr>
      <vt:lpstr>Revenue Streams – Future Segments</vt:lpstr>
      <vt:lpstr>Annex</vt:lpstr>
      <vt:lpstr>Data Protection</vt:lpstr>
      <vt:lpstr>Our Approach - Gamification</vt:lpstr>
      <vt:lpstr>Our Approach – Positive Community</vt:lpstr>
      <vt:lpstr>Our Approach  -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cp:lastModifiedBy>guigui parchet</cp:lastModifiedBy>
  <cp:revision>83</cp:revision>
  <dcterms:modified xsi:type="dcterms:W3CDTF">2022-03-25T08:50:02Z</dcterms:modified>
</cp:coreProperties>
</file>