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5" r:id="rId7"/>
    <p:sldId id="366" r:id="rId8"/>
    <p:sldId id="368" r:id="rId9"/>
    <p:sldId id="367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05/01/2021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5 janvier 2021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5 janvier 2021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5 janvier 2021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5 janvier 2021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5 janvier 2021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%28Landsat+Satellite%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9721" y="2049070"/>
            <a:ext cx="7185957" cy="1514019"/>
          </a:xfrm>
        </p:spPr>
        <p:txBody>
          <a:bodyPr rtlCol="0"/>
          <a:lstStyle/>
          <a:p>
            <a:pPr rtl="0"/>
            <a:r>
              <a:rPr lang="fr-FR" dirty="0"/>
              <a:t>Projet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/>
              <a:t>Classification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Multi-spectral</a:t>
            </a:r>
            <a:r>
              <a:rPr lang="fr-FR" dirty="0"/>
              <a:t> values</a:t>
            </a:r>
          </a:p>
          <a:p>
            <a:pPr rtl="0"/>
            <a:r>
              <a:rPr lang="fr-FR" dirty="0"/>
              <a:t>Ingmar </a:t>
            </a:r>
            <a:r>
              <a:rPr lang="fr-FR" dirty="0" err="1"/>
              <a:t>Gbiorczyk-Morel</a:t>
            </a:r>
            <a:endParaRPr lang="fr-FR" dirty="0"/>
          </a:p>
          <a:p>
            <a:pPr rtl="0"/>
            <a:r>
              <a:rPr lang="fr-FR" dirty="0"/>
              <a:t>10 janvier 2021 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Projet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 dirty="0"/>
              <a:t>10 janvier 2021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250497-28CA-4EFE-88E8-46991BC6FF64}"/>
              </a:ext>
            </a:extLst>
          </p:cNvPr>
          <p:cNvSpPr txBox="1"/>
          <p:nvPr/>
        </p:nvSpPr>
        <p:spPr>
          <a:xfrm>
            <a:off x="964023" y="2308367"/>
            <a:ext cx="437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Jeu de donnée issus d’une image satellites</a:t>
            </a:r>
          </a:p>
          <a:p>
            <a:r>
              <a:rPr lang="fr-FR" sz="1600" dirty="0">
                <a:solidFill>
                  <a:schemeClr val="bg1"/>
                </a:solidFill>
              </a:rPr>
              <a:t>Ensemble de pixel décrit ses valeurs multispectrales </a:t>
            </a:r>
          </a:p>
          <a:p>
            <a:r>
              <a:rPr lang="fr-FR" sz="1600" dirty="0">
                <a:solidFill>
                  <a:schemeClr val="bg1"/>
                </a:solidFill>
              </a:rPr>
              <a:t>Chaque pixel est défini par 4 valeurs</a:t>
            </a:r>
          </a:p>
          <a:p>
            <a:r>
              <a:rPr lang="fr-FR" sz="1600" dirty="0">
                <a:solidFill>
                  <a:schemeClr val="bg1"/>
                </a:solidFill>
              </a:rPr>
              <a:t>Chaque valeur provenant d’un filtre (vert, rouge, 2 infra-rouge)</a:t>
            </a:r>
          </a:p>
          <a:p>
            <a:r>
              <a:rPr lang="fr-FR" sz="1600" dirty="0">
                <a:solidFill>
                  <a:schemeClr val="bg1"/>
                </a:solidFill>
              </a:rPr>
              <a:t>Chaque pixel est donné avec les descriptions de ses 8 pixels voisins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rgbClr val="AA588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https://archive.ics.uci.edu/ml/datasets/Statlog+%28Landsat+Satellite%29</a:t>
            </a:r>
            <a:endParaRPr lang="fr-FR" sz="1600" dirty="0"/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E5B4C6-659E-43BB-A742-C3B19F9A5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63" y="780176"/>
            <a:ext cx="6100239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55B8463-80C7-483A-B4D1-25FC05C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6C03A-3020-46AD-8468-C1D512D0D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2397" y="2280974"/>
            <a:ext cx="3988617" cy="2978923"/>
          </a:xfrm>
        </p:spPr>
        <p:txBody>
          <a:bodyPr/>
          <a:lstStyle/>
          <a:p>
            <a:r>
              <a:rPr lang="fr-FR" dirty="0"/>
              <a:t>Chaque pixel est classé selon la constitution de son sol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L’objectif est de prédire correctement d’après les données </a:t>
            </a:r>
            <a:r>
              <a:rPr lang="fr-FR" dirty="0" err="1"/>
              <a:t>multisprectrales</a:t>
            </a:r>
            <a:r>
              <a:rPr lang="fr-FR" dirty="0"/>
              <a:t> la catégorie d’un pixel, utilisant ou non les données des pixels avoisinants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4087F-4E09-43EB-9AA6-82C7D90CC3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10 janvier 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1C7C34-E39A-409E-9035-126559CBC0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fr-FR" dirty="0"/>
              <a:t>Projet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1C7A23-6B55-405D-A5A4-A77C1FBD02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90B882-7C55-4CA3-B129-F8A8050D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43" y="2562249"/>
            <a:ext cx="1887523" cy="13088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1D2E959-31D8-438E-9453-BC2243214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41" y="1447952"/>
            <a:ext cx="6472612" cy="39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6E4039F-54D2-48A7-9E0C-5AD01D38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21F51-3034-4321-AD57-DD976CB44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Tout d’abord en observant la répartition dans le </a:t>
            </a:r>
            <a:r>
              <a:rPr lang="fr-FR" dirty="0" err="1"/>
              <a:t>dataset</a:t>
            </a:r>
            <a:r>
              <a:rPr lang="fr-FR" dirty="0"/>
              <a:t> on remarque l’absence totale du type 6 (mix de plusieurs éléments)</a:t>
            </a:r>
          </a:p>
          <a:p>
            <a:r>
              <a:rPr lang="fr-FR" dirty="0"/>
              <a:t>Sans exemple la prédiction de cette catégorie, correspond déjà à un mélange est impossible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DC7B86-BF78-43A3-A221-6B0ECA9375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10 janvier 2021</a:t>
            </a:r>
          </a:p>
          <a:p>
            <a:pPr rtl="0"/>
            <a:endParaRPr lang="fr-FR" noProof="0" dirty="0">
              <a:latin typeface="+mn-l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51F37-BEDC-4C61-8B1B-D2F283299A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44344-9AF4-440F-A839-3DCEF0CAAE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270F50-BB47-456C-97C5-A74F5B0A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83" y="1767122"/>
            <a:ext cx="5619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6E4039F-54D2-48A7-9E0C-5AD01D38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37738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à la prédiction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21F51-3034-4321-AD57-DD976CB44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Afin d’observer une première visualisation et d’essayer de développer une intuition, une réduction de dimensions a été effectuée</a:t>
            </a:r>
          </a:p>
          <a:p>
            <a:endParaRPr lang="fr-FR" dirty="0"/>
          </a:p>
          <a:p>
            <a:r>
              <a:rPr lang="fr-FR" dirty="0"/>
              <a:t>Le résultat ne semble pas utilisable, aucune information n’en ai tiré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DC7B86-BF78-43A3-A221-6B0ECA9375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10 janvier 2021</a:t>
            </a:r>
          </a:p>
          <a:p>
            <a:pPr rtl="0"/>
            <a:endParaRPr lang="fr-FR" noProof="0" dirty="0">
              <a:latin typeface="+mn-l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51F37-BEDC-4C61-8B1B-D2F283299A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44344-9AF4-440F-A839-3DCEF0CAAE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25D1A9-10A1-49DA-8712-19F93B4B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6" y="1976786"/>
            <a:ext cx="5233285" cy="36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6E4039F-54D2-48A7-9E0C-5AD01D38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30392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Construction du modèle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21F51-3034-4321-AD57-DD976CB44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6597593" cy="2795232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étant uniquement composé des descriptions spectrales de chaque pixel le travail préalable est assez faible et les corrections sont principalement effectuée durant le développement du modèle prédictif</a:t>
            </a:r>
          </a:p>
          <a:p>
            <a:r>
              <a:rPr lang="fr-FR" dirty="0"/>
              <a:t>Les questions qui se posent sont l’utilisation de quel algorithme de prédiction ainsi que ses paramètres et les données utilisées</a:t>
            </a:r>
          </a:p>
          <a:p>
            <a:r>
              <a:rPr lang="fr-FR" dirty="0"/>
              <a:t>Il a été essayé les algorithmes 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Naive</a:t>
            </a:r>
            <a:r>
              <a:rPr lang="fr-FR" dirty="0"/>
              <a:t> Bayes ainsi que </a:t>
            </a:r>
            <a:r>
              <a:rPr lang="fr-FR" dirty="0" err="1"/>
              <a:t>RandomForest</a:t>
            </a:r>
            <a:endParaRPr lang="fr-FR" dirty="0"/>
          </a:p>
          <a:p>
            <a:r>
              <a:rPr lang="fr-FR" dirty="0"/>
              <a:t>Tout d’abord exécuter sur l’ensemble des données, la prédiction a été améliorée en se concentrant sur le pixel central ainsi que sur ses quatre pixels adjacents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DC7B86-BF78-43A3-A221-6B0ECA9375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10 janvier 2021</a:t>
            </a:r>
          </a:p>
          <a:p>
            <a:pPr rtl="0"/>
            <a:endParaRPr lang="fr-FR" noProof="0" dirty="0">
              <a:latin typeface="+mn-l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51F37-BEDC-4C61-8B1B-D2F283299A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44344-9AF4-440F-A839-3DCEF0CAAE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C899C0-1728-4E76-BADE-7BC0D2D0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022" y="247526"/>
            <a:ext cx="2132739" cy="18739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F9F554-8362-4BB4-BCF9-49C4A3DD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22" y="2551469"/>
            <a:ext cx="2132739" cy="19406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7E4BA72-6517-4A61-BEE8-586F88DF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728" y="4922122"/>
            <a:ext cx="1965033" cy="180205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33BB1A6-3AE7-4E31-A1B0-F242ABDC60FD}"/>
              </a:ext>
            </a:extLst>
          </p:cNvPr>
          <p:cNvSpPr txBox="1"/>
          <p:nvPr/>
        </p:nvSpPr>
        <p:spPr>
          <a:xfrm>
            <a:off x="7894041" y="964734"/>
            <a:ext cx="199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Ensemble des pixels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AA1360-675F-4F4B-8A1F-7045441BBF4F}"/>
              </a:ext>
            </a:extLst>
          </p:cNvPr>
          <p:cNvSpPr txBox="1"/>
          <p:nvPr/>
        </p:nvSpPr>
        <p:spPr>
          <a:xfrm>
            <a:off x="7885653" y="3275111"/>
            <a:ext cx="199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Pixel central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04A63D-7354-4713-84B1-D2F3D7422CC6}"/>
              </a:ext>
            </a:extLst>
          </p:cNvPr>
          <p:cNvSpPr txBox="1"/>
          <p:nvPr/>
        </p:nvSpPr>
        <p:spPr>
          <a:xfrm>
            <a:off x="7894041" y="5669261"/>
            <a:ext cx="199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Pixel adjacents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E1B9FF2-C45C-4993-9797-653C11EA4B54}"/>
              </a:ext>
            </a:extLst>
          </p:cNvPr>
          <p:cNvSpPr/>
          <p:nvPr/>
        </p:nvSpPr>
        <p:spPr>
          <a:xfrm>
            <a:off x="8181505" y="1618121"/>
            <a:ext cx="947956" cy="1006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EFD1FD07-253F-49F1-B058-72222D199538}"/>
              </a:ext>
            </a:extLst>
          </p:cNvPr>
          <p:cNvSpPr/>
          <p:nvPr/>
        </p:nvSpPr>
        <p:spPr>
          <a:xfrm>
            <a:off x="8181505" y="4122735"/>
            <a:ext cx="947956" cy="1006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76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31668B35F464986AE6E675CEA99F9" ma:contentTypeVersion="3" ma:contentTypeDescription="Crée un document." ma:contentTypeScope="" ma:versionID="a23d31b6a0985750b008aeb2a337140e">
  <xsd:schema xmlns:xsd="http://www.w3.org/2001/XMLSchema" xmlns:xs="http://www.w3.org/2001/XMLSchema" xmlns:p="http://schemas.microsoft.com/office/2006/metadata/properties" xmlns:ns3="228e1ae3-9188-4040-b4b4-1540065bf924" targetNamespace="http://schemas.microsoft.com/office/2006/metadata/properties" ma:root="true" ma:fieldsID="aa68630dc15bc0c2229843cd0090ab49" ns3:_="">
    <xsd:import namespace="228e1ae3-9188-4040-b4b4-1540065bf9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e1ae3-9188-4040-b4b4-1540065bf9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terms/"/>
    <ds:schemaRef ds:uri="228e1ae3-9188-4040-b4b4-1540065bf924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E4B381-0A5B-4053-B23F-08C3C600F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8e1ae3-9188-4040-b4b4-1540065bf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33</TotalTime>
  <Words>320</Words>
  <Application>Microsoft Office PowerPoint</Application>
  <PresentationFormat>Grand écran</PresentationFormat>
  <Paragraphs>50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Thème1</vt:lpstr>
      <vt:lpstr>Projet Data Analysis</vt:lpstr>
      <vt:lpstr>Introduction</vt:lpstr>
      <vt:lpstr>Objectif</vt:lpstr>
      <vt:lpstr>Etudes du dataset</vt:lpstr>
      <vt:lpstr>Introduction à la prédiction</vt:lpstr>
      <vt:lpstr>Construction du modèle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Analysis</dc:title>
  <dc:creator>GBIORCZYK-MOREL Ingmar</dc:creator>
  <cp:lastModifiedBy>GBIORCZYK-MOREL Ingmar</cp:lastModifiedBy>
  <cp:revision>5</cp:revision>
  <dcterms:created xsi:type="dcterms:W3CDTF">2021-01-05T21:31:24Z</dcterms:created>
  <dcterms:modified xsi:type="dcterms:W3CDTF">2021-01-05T22:05:11Z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0x01010013431668B35F464986AE6E675CEA99F9</vt:lpwstr>
  </property>
</Properties>
</file>