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a95c43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a95c43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🙏🙏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architecture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🙏🙏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hope you apply the architecture to your projects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