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d5066b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d5066b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d5066b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d5066b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d5066b6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d5066b6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d5066b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d5066b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d5066b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d5066b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d5066b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d5066b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d5066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d5066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d5066b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d5066b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d5066b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d5066b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d5066b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d5066b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d5066b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d5066b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d5066b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d5066b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d5066b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d5066b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architecture - hard to make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 is encapsulated, easy to use and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architecture - hard to make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 is encapsulated, easy to use and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Enforcement of dependencies through 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architecture - hard to make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 is encapsulated, easy to use and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Enforcement of dependencies through 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for parallel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architecture - hard to make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 is encapsulated, easy to use and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Enforcement of dependencies through 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for parallel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Highly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architecture - hard to make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 is encapsulated, easy to use and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Enforcement of dependencies through 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for parallel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Highly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understand and maintain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architecture - hard to make mistakes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 is encapsulated, easy to use and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Enforcement of dependencies through 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for parallel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Highly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understand and maintain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Testing is facilitated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organize a project to achieve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organize a project to achieve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concern per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organize a project to achieve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concern per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Structured in layers of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organize a project to achieve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concern per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Structured in layers of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layers depend on abstract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organize a project to achieve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concern per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Structured in layers of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layers depend on abstract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not specific to mobile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organize a project to achieve maintainability and scalability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concern per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Structured in layers of dependency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layers depend on abstract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not specific to mobile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Uncle Bob (Robert C. Martin) - Clean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962" y="1259725"/>
            <a:ext cx="4906075" cy="36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Strict architecture - hard to make mistakes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