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d5066b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d5066b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d5c652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d5c652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d5c652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d5c652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d5c652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d5c652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d5c652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d5c652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962" y="1259725"/>
            <a:ext cx="4906075" cy="36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Foundational business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POJOs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that can be taken on the entities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 on entities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logic, plain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other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use case doesn’t know how the result is going to be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Controllers, presenters, adapters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data from various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Present data in a specific format (e.g XML, JSON)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 on lower level layers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data is interpreted and presented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volatile layer, likely to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Interacts with interfaces to retrieve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UI, Frameworks, devices etc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