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bd5c6521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bd5c6521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bd6c317a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bd6c317a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bd6c317a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bd6c317a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bd6c317a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bd6c317a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bd6c317a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bd6c317a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bd6c317a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bd6c317a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 principles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 principles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</a:t>
            </a:r>
            <a:r>
              <a:rPr lang="en"/>
              <a:t>ingle responsibility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O</a:t>
            </a:r>
            <a:r>
              <a:rPr lang="en"/>
              <a:t>pen-closed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L</a:t>
            </a:r>
            <a:r>
              <a:rPr lang="en"/>
              <a:t>iskov substitution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</a:t>
            </a:r>
            <a:r>
              <a:rPr lang="en"/>
              <a:t>nterface segregation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D</a:t>
            </a:r>
            <a:r>
              <a:rPr lang="en"/>
              <a:t>ependency inversion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responsibility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 should only have one job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reason to change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there are two reasons to change</a:t>
            </a:r>
            <a:br>
              <a:rPr lang="en"/>
            </a:br>
            <a:r>
              <a:rPr lang="en"/>
              <a:t>	it should be split into two different classes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Open-closed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for extension, closed for modification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new functionality needs to be added, </a:t>
            </a:r>
            <a:br>
              <a:rPr lang="en"/>
            </a:br>
            <a:r>
              <a:rPr lang="en"/>
              <a:t>	it should be added to an extension of the class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Abstract away stable functionality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Put volatile functionality in extension classes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Liskov substitution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level classes can be substituted without affecting higher levels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Achieved using abstract classes and interfaces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segregation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interface to advertise functionality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Many specific interfaces are better than one generic interface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 interface only exposes the methods that the dependent class needs</a:t>
            </a:r>
            <a:br>
              <a:rPr lang="en"/>
            </a:br>
            <a:r>
              <a:rPr lang="en"/>
              <a:t>	not more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inversion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Concrete classes depend on abstract classes</a:t>
            </a:r>
            <a:br>
              <a:rPr lang="en"/>
            </a:br>
            <a:r>
              <a:rPr lang="en"/>
              <a:t>	not the other way around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Volatile functionality depends stable functionality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Framework specific functionality depends on business logic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