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d7456c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d7456c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d6c317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d6c317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d7456c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d7456c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d7456c7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d7456c7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d7456c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d7456c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d7456c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d7456c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d7456c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d7456c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d7456c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d7456c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596800" y="1054000"/>
            <a:ext cx="3950400" cy="3940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" name="Google Shape;66;p15"/>
          <p:cNvSpPr/>
          <p:nvPr/>
        </p:nvSpPr>
        <p:spPr>
          <a:xfrm>
            <a:off x="3133050" y="1589050"/>
            <a:ext cx="2877900" cy="2870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framework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MVVM</a:t>
            </a:r>
            <a:endParaRPr sz="1000"/>
          </a:p>
        </p:txBody>
      </p:sp>
      <p:sp>
        <p:nvSpPr>
          <p:cNvPr id="67" name="Google Shape;67;p15"/>
          <p:cNvSpPr/>
          <p:nvPr/>
        </p:nvSpPr>
        <p:spPr>
          <a:xfrm>
            <a:off x="3776400" y="2230750"/>
            <a:ext cx="1591200" cy="15873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repository</a:t>
            </a:r>
            <a:endParaRPr sz="10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245450" y="2697850"/>
            <a:ext cx="653100" cy="6531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70" name="Google Shape;70;p15"/>
          <p:cNvSpPr txBox="1"/>
          <p:nvPr/>
        </p:nvSpPr>
        <p:spPr>
          <a:xfrm>
            <a:off x="4069800" y="1191175"/>
            <a:ext cx="1004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presentation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069800" y="4543975"/>
            <a:ext cx="1004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view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093000" y="1551075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218150" y="1539175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596786" y="1550877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093000" y="1551075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218150" y="1539175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</a:t>
            </a:r>
            <a:endParaRPr sz="1000"/>
          </a:p>
        </p:txBody>
      </p:sp>
      <p:sp>
        <p:nvSpPr>
          <p:cNvPr id="87" name="Google Shape;87;p17"/>
          <p:cNvSpPr txBox="1"/>
          <p:nvPr/>
        </p:nvSpPr>
        <p:spPr>
          <a:xfrm>
            <a:off x="5721786" y="1538977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</a:t>
            </a:r>
            <a:endParaRPr sz="1000"/>
          </a:p>
        </p:txBody>
      </p:sp>
      <p:cxnSp>
        <p:nvCxnSpPr>
          <p:cNvPr id="88" name="Google Shape;88;p17"/>
          <p:cNvCxnSpPr/>
          <p:nvPr/>
        </p:nvCxnSpPr>
        <p:spPr>
          <a:xfrm>
            <a:off x="3865400" y="2060850"/>
            <a:ext cx="11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 txBox="1"/>
          <p:nvPr/>
        </p:nvSpPr>
        <p:spPr>
          <a:xfrm>
            <a:off x="4000482" y="1775223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depends on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4596786" y="1550877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093000" y="1551075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218150" y="1539175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</a:t>
            </a:r>
            <a:endParaRPr sz="1000"/>
          </a:p>
        </p:txBody>
      </p:sp>
      <p:sp>
        <p:nvSpPr>
          <p:cNvPr id="98" name="Google Shape;98;p18"/>
          <p:cNvSpPr txBox="1"/>
          <p:nvPr/>
        </p:nvSpPr>
        <p:spPr>
          <a:xfrm>
            <a:off x="5721786" y="1538977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</a:t>
            </a:r>
            <a:endParaRPr sz="1000"/>
          </a:p>
        </p:txBody>
      </p:sp>
      <p:sp>
        <p:nvSpPr>
          <p:cNvPr id="99" name="Google Shape;99;p18"/>
          <p:cNvSpPr/>
          <p:nvPr/>
        </p:nvSpPr>
        <p:spPr>
          <a:xfrm>
            <a:off x="5448900" y="3118250"/>
            <a:ext cx="15753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cxnSp>
        <p:nvCxnSpPr>
          <p:cNvPr id="100" name="Google Shape;100;p18"/>
          <p:cNvCxnSpPr/>
          <p:nvPr/>
        </p:nvCxnSpPr>
        <p:spPr>
          <a:xfrm>
            <a:off x="3865400" y="2060850"/>
            <a:ext cx="11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 txBox="1"/>
          <p:nvPr/>
        </p:nvSpPr>
        <p:spPr>
          <a:xfrm>
            <a:off x="4000482" y="1775223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depends on</a:t>
            </a:r>
            <a:endParaRPr sz="1000"/>
          </a:p>
        </p:txBody>
      </p:sp>
      <p:sp>
        <p:nvSpPr>
          <p:cNvPr id="102" name="Google Shape;102;p18"/>
          <p:cNvSpPr/>
          <p:nvPr/>
        </p:nvSpPr>
        <p:spPr>
          <a:xfrm>
            <a:off x="5146800" y="2693100"/>
            <a:ext cx="2179500" cy="93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" name="Google Shape;103;p18"/>
          <p:cNvSpPr txBox="1"/>
          <p:nvPr/>
        </p:nvSpPr>
        <p:spPr>
          <a:xfrm>
            <a:off x="5774407" y="2693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repository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4897650" y="2281375"/>
            <a:ext cx="2677800" cy="16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093000" y="1551075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18150" y="1539175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</a:t>
            </a:r>
            <a:endParaRPr sz="1000"/>
          </a:p>
        </p:txBody>
      </p:sp>
      <p:sp>
        <p:nvSpPr>
          <p:cNvPr id="112" name="Google Shape;112;p19"/>
          <p:cNvSpPr/>
          <p:nvPr/>
        </p:nvSpPr>
        <p:spPr>
          <a:xfrm>
            <a:off x="4596786" y="1550877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5721786" y="1538977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</a:t>
            </a:r>
            <a:endParaRPr sz="1000"/>
          </a:p>
        </p:txBody>
      </p:sp>
      <p:sp>
        <p:nvSpPr>
          <p:cNvPr id="114" name="Google Shape;114;p19"/>
          <p:cNvSpPr/>
          <p:nvPr/>
        </p:nvSpPr>
        <p:spPr>
          <a:xfrm>
            <a:off x="5448900" y="3118250"/>
            <a:ext cx="15753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cxnSp>
        <p:nvCxnSpPr>
          <p:cNvPr id="115" name="Google Shape;115;p19"/>
          <p:cNvCxnSpPr/>
          <p:nvPr/>
        </p:nvCxnSpPr>
        <p:spPr>
          <a:xfrm>
            <a:off x="3865400" y="2060850"/>
            <a:ext cx="11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000482" y="1775223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depends on</a:t>
            </a:r>
            <a:endParaRPr sz="1000"/>
          </a:p>
        </p:txBody>
      </p:sp>
      <p:sp>
        <p:nvSpPr>
          <p:cNvPr id="117" name="Google Shape;117;p19"/>
          <p:cNvSpPr/>
          <p:nvPr/>
        </p:nvSpPr>
        <p:spPr>
          <a:xfrm>
            <a:off x="5146800" y="2693100"/>
            <a:ext cx="2179500" cy="93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" name="Google Shape;118;p19"/>
          <p:cNvSpPr txBox="1"/>
          <p:nvPr/>
        </p:nvSpPr>
        <p:spPr>
          <a:xfrm>
            <a:off x="5774407" y="2693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repository</a:t>
            </a:r>
            <a:endParaRPr sz="1000"/>
          </a:p>
        </p:txBody>
      </p:sp>
      <p:sp>
        <p:nvSpPr>
          <p:cNvPr id="119" name="Google Shape;119;p19"/>
          <p:cNvSpPr txBox="1"/>
          <p:nvPr/>
        </p:nvSpPr>
        <p:spPr>
          <a:xfrm>
            <a:off x="5774407" y="2312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4897650" y="2281375"/>
            <a:ext cx="2677800" cy="16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093000" y="1551075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218150" y="1539175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</a:t>
            </a:r>
            <a:endParaRPr sz="1000"/>
          </a:p>
        </p:txBody>
      </p:sp>
      <p:sp>
        <p:nvSpPr>
          <p:cNvPr id="128" name="Google Shape;128;p20"/>
          <p:cNvSpPr/>
          <p:nvPr/>
        </p:nvSpPr>
        <p:spPr>
          <a:xfrm>
            <a:off x="4596786" y="1550877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721786" y="1538977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</a:t>
            </a:r>
            <a:endParaRPr sz="1000"/>
          </a:p>
        </p:txBody>
      </p:sp>
      <p:sp>
        <p:nvSpPr>
          <p:cNvPr id="130" name="Google Shape;130;p20"/>
          <p:cNvSpPr/>
          <p:nvPr/>
        </p:nvSpPr>
        <p:spPr>
          <a:xfrm>
            <a:off x="5448900" y="3118250"/>
            <a:ext cx="15753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cxnSp>
        <p:nvCxnSpPr>
          <p:cNvPr id="131" name="Google Shape;131;p20"/>
          <p:cNvCxnSpPr/>
          <p:nvPr/>
        </p:nvCxnSpPr>
        <p:spPr>
          <a:xfrm>
            <a:off x="3865400" y="2060850"/>
            <a:ext cx="11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0"/>
          <p:cNvSpPr txBox="1"/>
          <p:nvPr/>
        </p:nvSpPr>
        <p:spPr>
          <a:xfrm>
            <a:off x="4000482" y="1775223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depends on</a:t>
            </a:r>
            <a:endParaRPr sz="1000"/>
          </a:p>
        </p:txBody>
      </p:sp>
      <p:sp>
        <p:nvSpPr>
          <p:cNvPr id="133" name="Google Shape;133;p20"/>
          <p:cNvSpPr/>
          <p:nvPr/>
        </p:nvSpPr>
        <p:spPr>
          <a:xfrm>
            <a:off x="5146800" y="2693100"/>
            <a:ext cx="2179500" cy="93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4" name="Google Shape;134;p20"/>
          <p:cNvSpPr txBox="1"/>
          <p:nvPr/>
        </p:nvSpPr>
        <p:spPr>
          <a:xfrm>
            <a:off x="5774407" y="2693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repository</a:t>
            </a:r>
            <a:endParaRPr sz="1000"/>
          </a:p>
        </p:txBody>
      </p:sp>
      <p:sp>
        <p:nvSpPr>
          <p:cNvPr id="135" name="Google Shape;135;p20"/>
          <p:cNvSpPr txBox="1"/>
          <p:nvPr/>
        </p:nvSpPr>
        <p:spPr>
          <a:xfrm>
            <a:off x="5774407" y="2312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cases</a:t>
            </a:r>
            <a:endParaRPr sz="1000"/>
          </a:p>
        </p:txBody>
      </p:sp>
      <p:sp>
        <p:nvSpPr>
          <p:cNvPr id="136" name="Google Shape;136;p20"/>
          <p:cNvSpPr/>
          <p:nvPr/>
        </p:nvSpPr>
        <p:spPr>
          <a:xfrm>
            <a:off x="1463650" y="2225375"/>
            <a:ext cx="2433300" cy="9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framework</a:t>
            </a:r>
            <a:endParaRPr sz="1000"/>
          </a:p>
        </p:txBody>
      </p:sp>
      <p:cxnSp>
        <p:nvCxnSpPr>
          <p:cNvPr id="137" name="Google Shape;137;p20"/>
          <p:cNvCxnSpPr/>
          <p:nvPr/>
        </p:nvCxnSpPr>
        <p:spPr>
          <a:xfrm>
            <a:off x="3792675" y="2329300"/>
            <a:ext cx="16365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3801350" y="2329300"/>
            <a:ext cx="1844400" cy="9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3974505" y="2156100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endParaRPr sz="1000"/>
          </a:p>
        </p:txBody>
      </p:sp>
      <p:sp>
        <p:nvSpPr>
          <p:cNvPr id="140" name="Google Shape;140;p20"/>
          <p:cNvSpPr txBox="1"/>
          <p:nvPr/>
        </p:nvSpPr>
        <p:spPr>
          <a:xfrm>
            <a:off x="3974505" y="2376041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4897650" y="2281375"/>
            <a:ext cx="2677800" cy="16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1093000" y="1551075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218150" y="1539175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</a:t>
            </a:r>
            <a:endParaRPr sz="1000"/>
          </a:p>
        </p:txBody>
      </p:sp>
      <p:sp>
        <p:nvSpPr>
          <p:cNvPr id="149" name="Google Shape;149;p21"/>
          <p:cNvSpPr/>
          <p:nvPr/>
        </p:nvSpPr>
        <p:spPr>
          <a:xfrm>
            <a:off x="4596786" y="1550877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5721786" y="1538977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</a:t>
            </a:r>
            <a:endParaRPr sz="1000"/>
          </a:p>
        </p:txBody>
      </p:sp>
      <p:sp>
        <p:nvSpPr>
          <p:cNvPr id="151" name="Google Shape;151;p21"/>
          <p:cNvSpPr/>
          <p:nvPr/>
        </p:nvSpPr>
        <p:spPr>
          <a:xfrm>
            <a:off x="5448900" y="3118250"/>
            <a:ext cx="15753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cxnSp>
        <p:nvCxnSpPr>
          <p:cNvPr id="152" name="Google Shape;152;p21"/>
          <p:cNvCxnSpPr/>
          <p:nvPr/>
        </p:nvCxnSpPr>
        <p:spPr>
          <a:xfrm>
            <a:off x="3865400" y="2060850"/>
            <a:ext cx="11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 txBox="1"/>
          <p:nvPr/>
        </p:nvSpPr>
        <p:spPr>
          <a:xfrm>
            <a:off x="4000482" y="1775223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depends on</a:t>
            </a:r>
            <a:endParaRPr sz="1000"/>
          </a:p>
        </p:txBody>
      </p:sp>
      <p:sp>
        <p:nvSpPr>
          <p:cNvPr id="154" name="Google Shape;154;p21"/>
          <p:cNvSpPr/>
          <p:nvPr/>
        </p:nvSpPr>
        <p:spPr>
          <a:xfrm>
            <a:off x="5146800" y="2693100"/>
            <a:ext cx="2179500" cy="93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p21"/>
          <p:cNvSpPr txBox="1"/>
          <p:nvPr/>
        </p:nvSpPr>
        <p:spPr>
          <a:xfrm>
            <a:off x="5774407" y="2693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repository</a:t>
            </a:r>
            <a:endParaRPr sz="1000"/>
          </a:p>
        </p:txBody>
      </p:sp>
      <p:sp>
        <p:nvSpPr>
          <p:cNvPr id="156" name="Google Shape;156;p21"/>
          <p:cNvSpPr txBox="1"/>
          <p:nvPr/>
        </p:nvSpPr>
        <p:spPr>
          <a:xfrm>
            <a:off x="5774407" y="2312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cases</a:t>
            </a:r>
            <a:endParaRPr sz="1000"/>
          </a:p>
        </p:txBody>
      </p:sp>
      <p:sp>
        <p:nvSpPr>
          <p:cNvPr id="157" name="Google Shape;157;p21"/>
          <p:cNvSpPr/>
          <p:nvPr/>
        </p:nvSpPr>
        <p:spPr>
          <a:xfrm>
            <a:off x="1463650" y="2225375"/>
            <a:ext cx="2433300" cy="9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framework</a:t>
            </a:r>
            <a:endParaRPr sz="1000"/>
          </a:p>
        </p:txBody>
      </p:sp>
      <p:cxnSp>
        <p:nvCxnSpPr>
          <p:cNvPr id="158" name="Google Shape;158;p21"/>
          <p:cNvCxnSpPr/>
          <p:nvPr/>
        </p:nvCxnSpPr>
        <p:spPr>
          <a:xfrm>
            <a:off x="3792675" y="2329300"/>
            <a:ext cx="16365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3801350" y="2329300"/>
            <a:ext cx="1844400" cy="9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 txBox="1"/>
          <p:nvPr/>
        </p:nvSpPr>
        <p:spPr>
          <a:xfrm>
            <a:off x="3974505" y="2156100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endParaRPr sz="1000"/>
          </a:p>
        </p:txBody>
      </p:sp>
      <p:sp>
        <p:nvSpPr>
          <p:cNvPr id="161" name="Google Shape;161;p21"/>
          <p:cNvSpPr txBox="1"/>
          <p:nvPr/>
        </p:nvSpPr>
        <p:spPr>
          <a:xfrm>
            <a:off x="3974505" y="2376041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endParaRPr sz="1000"/>
          </a:p>
        </p:txBody>
      </p:sp>
      <p:sp>
        <p:nvSpPr>
          <p:cNvPr id="162" name="Google Shape;162;p21"/>
          <p:cNvSpPr/>
          <p:nvPr/>
        </p:nvSpPr>
        <p:spPr>
          <a:xfrm>
            <a:off x="1601925" y="2727625"/>
            <a:ext cx="961200" cy="3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/>
              <a:t>ependency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injection</a:t>
            </a:r>
            <a:endParaRPr sz="1000"/>
          </a:p>
        </p:txBody>
      </p:sp>
      <p:sp>
        <p:nvSpPr>
          <p:cNvPr id="163" name="Google Shape;163;p21"/>
          <p:cNvSpPr/>
          <p:nvPr/>
        </p:nvSpPr>
        <p:spPr>
          <a:xfrm>
            <a:off x="2744925" y="2727625"/>
            <a:ext cx="961200" cy="3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room database</a:t>
            </a:r>
            <a:endParaRPr sz="1000"/>
          </a:p>
        </p:txBody>
      </p:sp>
      <p:sp>
        <p:nvSpPr>
          <p:cNvPr id="164" name="Google Shape;164;p21"/>
          <p:cNvSpPr txBox="1"/>
          <p:nvPr/>
        </p:nvSpPr>
        <p:spPr>
          <a:xfrm>
            <a:off x="1525130" y="2408761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ViewModel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4897650" y="2281375"/>
            <a:ext cx="2677800" cy="16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093000" y="1551075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2218150" y="1539175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</a:t>
            </a:r>
            <a:endParaRPr sz="1000"/>
          </a:p>
        </p:txBody>
      </p:sp>
      <p:sp>
        <p:nvSpPr>
          <p:cNvPr id="173" name="Google Shape;173;p22"/>
          <p:cNvSpPr/>
          <p:nvPr/>
        </p:nvSpPr>
        <p:spPr>
          <a:xfrm>
            <a:off x="4596786" y="1550877"/>
            <a:ext cx="3174600" cy="30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5721786" y="1538977"/>
            <a:ext cx="924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</a:t>
            </a:r>
            <a:endParaRPr sz="1000"/>
          </a:p>
        </p:txBody>
      </p:sp>
      <p:sp>
        <p:nvSpPr>
          <p:cNvPr id="175" name="Google Shape;175;p22"/>
          <p:cNvSpPr/>
          <p:nvPr/>
        </p:nvSpPr>
        <p:spPr>
          <a:xfrm>
            <a:off x="5448900" y="3118250"/>
            <a:ext cx="1575300" cy="3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cxnSp>
        <p:nvCxnSpPr>
          <p:cNvPr id="176" name="Google Shape;176;p22"/>
          <p:cNvCxnSpPr/>
          <p:nvPr/>
        </p:nvCxnSpPr>
        <p:spPr>
          <a:xfrm>
            <a:off x="3865400" y="2060850"/>
            <a:ext cx="11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4000482" y="1775223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depends on</a:t>
            </a:r>
            <a:endParaRPr sz="1000"/>
          </a:p>
        </p:txBody>
      </p:sp>
      <p:sp>
        <p:nvSpPr>
          <p:cNvPr id="178" name="Google Shape;178;p22"/>
          <p:cNvSpPr/>
          <p:nvPr/>
        </p:nvSpPr>
        <p:spPr>
          <a:xfrm>
            <a:off x="5146800" y="2693100"/>
            <a:ext cx="2179500" cy="93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9" name="Google Shape;179;p22"/>
          <p:cNvSpPr txBox="1"/>
          <p:nvPr/>
        </p:nvSpPr>
        <p:spPr>
          <a:xfrm>
            <a:off x="5774407" y="2693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repository</a:t>
            </a:r>
            <a:endParaRPr sz="1000"/>
          </a:p>
        </p:txBody>
      </p:sp>
      <p:sp>
        <p:nvSpPr>
          <p:cNvPr id="180" name="Google Shape;180;p22"/>
          <p:cNvSpPr txBox="1"/>
          <p:nvPr/>
        </p:nvSpPr>
        <p:spPr>
          <a:xfrm>
            <a:off x="5774407" y="2312098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cases</a:t>
            </a:r>
            <a:endParaRPr sz="1000"/>
          </a:p>
        </p:txBody>
      </p:sp>
      <p:sp>
        <p:nvSpPr>
          <p:cNvPr id="181" name="Google Shape;181;p22"/>
          <p:cNvSpPr/>
          <p:nvPr/>
        </p:nvSpPr>
        <p:spPr>
          <a:xfrm>
            <a:off x="1463650" y="2225375"/>
            <a:ext cx="2433300" cy="9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framework</a:t>
            </a:r>
            <a:endParaRPr sz="1000"/>
          </a:p>
        </p:txBody>
      </p:sp>
      <p:cxnSp>
        <p:nvCxnSpPr>
          <p:cNvPr id="182" name="Google Shape;182;p22"/>
          <p:cNvCxnSpPr/>
          <p:nvPr/>
        </p:nvCxnSpPr>
        <p:spPr>
          <a:xfrm>
            <a:off x="3792675" y="2329300"/>
            <a:ext cx="16365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3801350" y="2329300"/>
            <a:ext cx="1844400" cy="9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974505" y="2156100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endParaRPr sz="1000"/>
          </a:p>
        </p:txBody>
      </p:sp>
      <p:sp>
        <p:nvSpPr>
          <p:cNvPr id="185" name="Google Shape;185;p22"/>
          <p:cNvSpPr txBox="1"/>
          <p:nvPr/>
        </p:nvSpPr>
        <p:spPr>
          <a:xfrm>
            <a:off x="3974505" y="2376041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</a:t>
            </a:r>
            <a:endParaRPr sz="1000"/>
          </a:p>
        </p:txBody>
      </p:sp>
      <p:sp>
        <p:nvSpPr>
          <p:cNvPr id="186" name="Google Shape;186;p22"/>
          <p:cNvSpPr/>
          <p:nvPr/>
        </p:nvSpPr>
        <p:spPr>
          <a:xfrm>
            <a:off x="1601925" y="2727625"/>
            <a:ext cx="961200" cy="3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dependency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injection</a:t>
            </a:r>
            <a:endParaRPr sz="1000"/>
          </a:p>
        </p:txBody>
      </p:sp>
      <p:sp>
        <p:nvSpPr>
          <p:cNvPr id="187" name="Google Shape;187;p22"/>
          <p:cNvSpPr/>
          <p:nvPr/>
        </p:nvSpPr>
        <p:spPr>
          <a:xfrm>
            <a:off x="2744925" y="2727625"/>
            <a:ext cx="961200" cy="3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room database</a:t>
            </a:r>
            <a:endParaRPr sz="1000"/>
          </a:p>
        </p:txBody>
      </p:sp>
      <p:sp>
        <p:nvSpPr>
          <p:cNvPr id="188" name="Google Shape;188;p22"/>
          <p:cNvSpPr txBox="1"/>
          <p:nvPr/>
        </p:nvSpPr>
        <p:spPr>
          <a:xfrm>
            <a:off x="1525130" y="2408761"/>
            <a:ext cx="924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ViewModel</a:t>
            </a:r>
            <a:endParaRPr sz="1000"/>
          </a:p>
        </p:txBody>
      </p:sp>
      <p:sp>
        <p:nvSpPr>
          <p:cNvPr id="189" name="Google Shape;189;p22"/>
          <p:cNvSpPr/>
          <p:nvPr/>
        </p:nvSpPr>
        <p:spPr>
          <a:xfrm>
            <a:off x="1463650" y="3368375"/>
            <a:ext cx="2433300" cy="9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Fragments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Adapters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