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Roboto Light"/>
      <p:regular r:id="rId15"/>
      <p:bold r:id="rId16"/>
      <p:italic r:id="rId17"/>
      <p:boldItalic r:id="rId18"/>
    </p:embeddedFont>
    <p:embeddedFont>
      <p:font typeface="Alfa Slab One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Light-regular.fntdata"/><Relationship Id="rId14" Type="http://schemas.openxmlformats.org/officeDocument/2006/relationships/font" Target="fonts/ProximaNova-boldItalic.fntdata"/><Relationship Id="rId17" Type="http://schemas.openxmlformats.org/officeDocument/2006/relationships/font" Target="fonts/RobotoLight-italic.fntdata"/><Relationship Id="rId16" Type="http://schemas.openxmlformats.org/officeDocument/2006/relationships/font" Target="fonts/RobotoLigh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lfaSlabOne-regular.fntdata"/><Relationship Id="rId6" Type="http://schemas.openxmlformats.org/officeDocument/2006/relationships/slide" Target="slides/slide1.xml"/><Relationship Id="rId18" Type="http://schemas.openxmlformats.org/officeDocument/2006/relationships/font" Target="fonts/Roboto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bd7456d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bd7456d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bd7456d3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bd7456d3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bd7456d3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bd7456d3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bd7456d3b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bd7456d3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MVVM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MVVM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914250" y="136077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Model - View - ViewModel</a:t>
            </a:r>
            <a:br>
              <a:rPr lang="en"/>
            </a:b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MVVM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914250" y="136077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- View - ViewModel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Model - business logic and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View - responsible for the UI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ViewModel - bridge between Model and View</a:t>
            </a:r>
            <a:br>
              <a:rPr lang="en"/>
            </a:br>
            <a:r>
              <a:rPr lang="en"/>
              <a:t>			async callbacks</a:t>
            </a:r>
            <a:br>
              <a:rPr lang="en"/>
            </a:b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2587822" y="2378875"/>
            <a:ext cx="14145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actions</a:t>
            </a:r>
            <a:endParaRPr sz="1000"/>
          </a:p>
        </p:txBody>
      </p:sp>
      <p:sp>
        <p:nvSpPr>
          <p:cNvPr id="78" name="Google Shape;78;p17"/>
          <p:cNvSpPr txBox="1"/>
          <p:nvPr/>
        </p:nvSpPr>
        <p:spPr>
          <a:xfrm>
            <a:off x="2616000" y="3034005"/>
            <a:ext cx="14145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async callbacks</a:t>
            </a:r>
            <a:endParaRPr sz="1000"/>
          </a:p>
        </p:txBody>
      </p:sp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MVVM</a:t>
            </a:r>
            <a:endParaRPr/>
          </a:p>
        </p:txBody>
      </p:sp>
      <p:sp>
        <p:nvSpPr>
          <p:cNvPr id="80" name="Google Shape;80;p17"/>
          <p:cNvSpPr/>
          <p:nvPr/>
        </p:nvSpPr>
        <p:spPr>
          <a:xfrm>
            <a:off x="1350150" y="2298500"/>
            <a:ext cx="1414500" cy="1414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</a:t>
            </a:r>
            <a:endParaRPr/>
          </a:p>
        </p:txBody>
      </p:sp>
      <p:sp>
        <p:nvSpPr>
          <p:cNvPr id="81" name="Google Shape;81;p17"/>
          <p:cNvSpPr/>
          <p:nvPr/>
        </p:nvSpPr>
        <p:spPr>
          <a:xfrm>
            <a:off x="3864750" y="2298500"/>
            <a:ext cx="1414500" cy="1414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ViewModel</a:t>
            </a:r>
            <a:endParaRPr/>
          </a:p>
        </p:txBody>
      </p:sp>
      <p:sp>
        <p:nvSpPr>
          <p:cNvPr id="82" name="Google Shape;82;p17"/>
          <p:cNvSpPr/>
          <p:nvPr/>
        </p:nvSpPr>
        <p:spPr>
          <a:xfrm>
            <a:off x="6379350" y="2298500"/>
            <a:ext cx="1414500" cy="1414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cxnSp>
        <p:nvCxnSpPr>
          <p:cNvPr id="83" name="Google Shape;83;p17"/>
          <p:cNvCxnSpPr/>
          <p:nvPr/>
        </p:nvCxnSpPr>
        <p:spPr>
          <a:xfrm>
            <a:off x="2780700" y="2684275"/>
            <a:ext cx="1085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7"/>
          <p:cNvCxnSpPr/>
          <p:nvPr/>
        </p:nvCxnSpPr>
        <p:spPr>
          <a:xfrm rot="10800000">
            <a:off x="2780800" y="3335250"/>
            <a:ext cx="1092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7"/>
          <p:cNvCxnSpPr/>
          <p:nvPr/>
        </p:nvCxnSpPr>
        <p:spPr>
          <a:xfrm>
            <a:off x="5288150" y="2961376"/>
            <a:ext cx="1092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7"/>
          <p:cNvCxnSpPr/>
          <p:nvPr/>
        </p:nvCxnSpPr>
        <p:spPr>
          <a:xfrm rot="10800000">
            <a:off x="5288125" y="3082224"/>
            <a:ext cx="1109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" name="Google Shape;87;p17"/>
          <p:cNvSpPr txBox="1"/>
          <p:nvPr/>
        </p:nvSpPr>
        <p:spPr>
          <a:xfrm>
            <a:off x="5135422" y="2547640"/>
            <a:ext cx="14145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read and update</a:t>
            </a:r>
            <a:br>
              <a:rPr lang="en" sz="1000"/>
            </a:br>
            <a:r>
              <a:rPr lang="en" sz="1000"/>
              <a:t>data</a:t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MVVM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914250" y="136077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Supported by Google, part of Android Jetpack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ViewModel integrates well with the Activity/Fragment lifecycle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LiveData provides async communication with the View</a:t>
            </a:r>
            <a:br>
              <a:rPr lang="en"/>
            </a:b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