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f01ac6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f01ac6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f01ac6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f01ac6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f01ac6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f01ac6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f01ac6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f01ac6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f01ac6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f01ac6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f01ac6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f01ac6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f01ac6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f01ac6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d7456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d7456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f01ac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f01ac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f01ac6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f01ac6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f01ac6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f01ac6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f01ac6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f01ac6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f01ac6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bf01ac6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f01ac6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f01ac6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f01ac6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f01ac6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Queries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@Insert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@Update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Queries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@Insert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@Delete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Queries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@Insert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@Delete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@Query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Queries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@Insert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@Delete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@RawQuery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Database migration functionality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Unit testing functionality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migration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 testing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Database access on background thread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Abstraction layer over 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layer over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Easily store objects in a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layer over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store objects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Generated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layer over 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Easily store objects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Generated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Compile time checks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Setup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@Entity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Setup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@Dao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Setup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@Dao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@Database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- Queries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14250" y="136077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@Insert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