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Roboto Light"/>
      <p:regular r:id="rId25"/>
      <p:bold r:id="rId26"/>
      <p:italic r:id="rId27"/>
      <p:boldItalic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bf01ac6d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bf01ac6d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bf01ac6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bf01ac6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f01ac6d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bf01ac6d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bf01ac6d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bf01ac6d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bf01ac6d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bf01ac6d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f01ac6d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bf01ac6d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bf42592a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bf42592a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bf42592a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bf42592a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f42592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f42592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f42592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bf42592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bf42592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bf42592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f42592a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f42592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f01ac6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f01ac6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bf01ac6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bf01ac6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MVVM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ViewModel</a:t>
            </a:r>
            <a:r>
              <a:rPr lang="en"/>
              <a:t> lifecycle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888" y="1276650"/>
            <a:ext cx="5674226" cy="36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LiveData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observable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LiveData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observable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Lifecycle aware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LiveData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observable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Lifecycle aware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memory leaks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LiveData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observable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Lifecycle aware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memory leaks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Always up to date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LiveData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observable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Lifecycle aware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memory leaks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Always up to date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Manages configuration changes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587822" y="2378875"/>
            <a:ext cx="1414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actions</a:t>
            </a:r>
            <a:endParaRPr sz="1000"/>
          </a:p>
        </p:txBody>
      </p:sp>
      <p:sp>
        <p:nvSpPr>
          <p:cNvPr id="66" name="Google Shape;66;p15"/>
          <p:cNvSpPr txBox="1"/>
          <p:nvPr/>
        </p:nvSpPr>
        <p:spPr>
          <a:xfrm>
            <a:off x="2616000" y="3034005"/>
            <a:ext cx="1414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async callbacks</a:t>
            </a:r>
            <a:endParaRPr sz="1000"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MVVM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350150" y="2298500"/>
            <a:ext cx="1414500" cy="141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864750" y="2298500"/>
            <a:ext cx="1414500" cy="141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ViewModel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379350" y="2298500"/>
            <a:ext cx="1414500" cy="141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2780700" y="2684275"/>
            <a:ext cx="108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/>
          <p:nvPr/>
        </p:nvCxnSpPr>
        <p:spPr>
          <a:xfrm rot="10800000">
            <a:off x="2780800" y="3335250"/>
            <a:ext cx="109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>
            <a:off x="5288150" y="2961376"/>
            <a:ext cx="109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 rot="10800000">
            <a:off x="5288125" y="3082224"/>
            <a:ext cx="110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 txBox="1"/>
          <p:nvPr/>
        </p:nvSpPr>
        <p:spPr>
          <a:xfrm>
            <a:off x="5135422" y="2547640"/>
            <a:ext cx="1414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read and update</a:t>
            </a:r>
            <a:br>
              <a:rPr lang="en" sz="1000"/>
            </a:br>
            <a:r>
              <a:rPr lang="en" sz="1000"/>
              <a:t>data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ViewModel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class that stores UI related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ViewModel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that stores UI related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bridge between the model and the 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ViewModel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that stores UI related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bridge between the model and the 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Has a (very simplified) lifecycle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ViewModel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that stores UI related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bridge between the model and the 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Has a (very simplified) lifecycle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Should not depend on the activity context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ViewModel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that stores UI related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bridge between the model and the 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Has a (very simplified) lifecycle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Should not depend on the activity context</a:t>
            </a:r>
            <a:br>
              <a:rPr lang="en"/>
            </a:br>
            <a:r>
              <a:rPr lang="en"/>
              <a:t>	Can depend on the application context if necessary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525" y="1237650"/>
            <a:ext cx="2822950" cy="36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</a:t>
            </a:r>
            <a:r>
              <a:rPr lang="en"/>
              <a:t> lifecycle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425" y="1301950"/>
            <a:ext cx="1987151" cy="344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