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afeabe0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afeabe0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afeabe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afeabe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9afeabe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9afeabe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9afeabe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9afeabe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9afeabe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9afeabe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Welcome, thanks for being here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🙏🤗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thanks for being here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🙏🤗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Part1 - Dependency Injection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thanks for being here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🙏🤗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Part1 - Dependency Injection overview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Part2 - Basics: setup, dependencies, injections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thanks for being here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🙏🤗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Part1 - Dependency Injection overview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Part2 - Basics: setup, dependencies, injections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Part3 - Modules: instances, interfaces, qualifiers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thanks for being here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🙏🤗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Part1 - Dependency Injection overview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Part2 - Basics: setup, dependencies, injections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Part3 - Modules: instances, interfaces, qualifiers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Part4 - Components: scopes, hierarchy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thanks for being here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🙏🤗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Part1 - Dependency Injection overview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Part2 - Basics: setup, dependencies, injections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Part3 - Modules: instances, interfaces, qualifiers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Part4 - Components: scopes, hierarchy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Part5 - Extras: ViewModel, Unit tests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