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Alfa Slab One"/>
      <p:regular r:id="rId36"/>
    </p:embeddedFont>
    <p:embeddedFont>
      <p:font typeface="Roboto Mono Regula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Regula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Regular-regular.fntdata"/><Relationship Id="rId14" Type="http://schemas.openxmlformats.org/officeDocument/2006/relationships/slide" Target="slides/slide9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Regular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Regula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5bcde0c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5bcde0c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5bcde0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15bcde0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5bcde0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5bcde0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5bcde0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15bcde0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5bcde0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5bcde0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5bcde0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5bcde0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15bcde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15bcde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15bcde0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15bcde0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15bcde0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15bcde0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5bcde0c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5bcde0c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5bcde0c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5bcde0c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5bcde0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5bcde0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5bcde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5bcde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5bcde0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5bcde0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5bcde0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5bcde0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15bcde0c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15bcde0c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class has a field of type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loaders (Picasso, Glide) use HTTP internally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RecyclerView depends on Adapter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MVVM, View depends on ViewModel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 manufacturing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manufacturing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Engine and wheels are dependencies of Car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 - without DI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2175000" y="1533625"/>
            <a:ext cx="4794000" cy="2442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Car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private val engine: Engine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private val wheels: Wheels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fun Car()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engine = Engine()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wheels = Wheels()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fun Drive()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</a:t>
            </a: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...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 - without 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manufacturing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Engine and wheels are dependencies of Car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Engine needs skill and tools to be built</a:t>
            </a:r>
            <a:br>
              <a:rPr lang="en"/>
            </a:br>
            <a:r>
              <a:rPr lang="en"/>
              <a:t>	blocks, cylinders, spark plugs etc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 - without 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manufacturing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Engine and wheels are dependencies of Car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Engine needs skill and tools to be built</a:t>
            </a:r>
            <a:br>
              <a:rPr lang="en"/>
            </a:br>
            <a:r>
              <a:rPr lang="en"/>
              <a:t>	blocks, cylinders, spark plugs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Same for wheels</a:t>
            </a:r>
            <a:br>
              <a:rPr lang="en"/>
            </a:br>
            <a:r>
              <a:rPr lang="en"/>
              <a:t>	tires, rims etc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 - without 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manufacturing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Engine and wheels are dependencies of Car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Engine needs skill and tools to be built</a:t>
            </a:r>
            <a:br>
              <a:rPr lang="en"/>
            </a:br>
            <a:r>
              <a:rPr lang="en"/>
              <a:t>	blocks, cylinders, spark plugs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for wheels</a:t>
            </a:r>
            <a:br>
              <a:rPr lang="en"/>
            </a:br>
            <a:r>
              <a:rPr lang="en"/>
              <a:t>	tires, rims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Lots of complexity means lots of boilerplate 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 - without 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2127000" y="1308350"/>
            <a:ext cx="4890000" cy="332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MainActivity: AppCompatActivity()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override fun onCreate(savedInstanceState: Bundle?)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super.onCreate(savedInstanceState)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setContentView(R.layout.activity_main)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block = Block()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cylinders = Cylinders()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sparkPlugs = SparkPlugs()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tires = Tires()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rims = Rims()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engine = Engine(block, cylinders, sparkPlugs)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wheels = Wheels(tires, rims)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val car = Car(engine, wheels)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car.drive()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example - with 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2127000" y="1300975"/>
            <a:ext cx="4890000" cy="332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@AndroidEntryPoint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MainActivity: AppCompatActivity()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@Inject</a:t>
            </a: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 lateinit var car: Car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override fun onCreate(savedInstanceState: Bundle?)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super.onCreate(savedInstanceState)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setContentView(R.layout.activity_main)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	car.drive()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Hilt standardisation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Hilt standardisation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used in Java and Kotlin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99" y="1390000"/>
            <a:ext cx="4505400" cy="30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class has a field of type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class has a field of type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loaders (Picasso, Glide) use HTTP internally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class has a field of type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loaders (Picasso, Glide) use HTTP internally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RecyclerView depends on Adapter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