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15bcde0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15bcde0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5bcde0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15bcde0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15bcde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15bcde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152850" y="1840125"/>
            <a:ext cx="2172600" cy="11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@Provides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903440" y="1840125"/>
            <a:ext cx="2172600" cy="11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inject(into)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903440" y="3529675"/>
            <a:ext cx="2172600" cy="116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@Inject</a:t>
            </a:r>
            <a:endParaRPr/>
          </a:p>
        </p:txBody>
      </p:sp>
      <p:cxnSp>
        <p:nvCxnSpPr>
          <p:cNvPr id="71" name="Google Shape;71;p15"/>
          <p:cNvCxnSpPr>
            <a:stCxn id="68" idx="3"/>
            <a:endCxn id="69" idx="1"/>
          </p:cNvCxnSpPr>
          <p:nvPr/>
        </p:nvCxnSpPr>
        <p:spPr>
          <a:xfrm>
            <a:off x="3325450" y="2423925"/>
            <a:ext cx="57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2"/>
            <a:endCxn id="70" idx="0"/>
          </p:cNvCxnSpPr>
          <p:nvPr/>
        </p:nvCxnSpPr>
        <p:spPr>
          <a:xfrm>
            <a:off x="4989740" y="3007725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Module provides instantiation logic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provides instantiation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 tells the system where to inject the instances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Dagger2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provides instantiation logic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Component tells the system where to inject the instances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Target uses the component to perform the injection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