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Hilt setup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AndroidEntryPoint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Constructor injection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Field injection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 injection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