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  <p:embeddedFont>
      <p:font typeface="Roboto Mono Regula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Regular-regular.fntdata"/><Relationship Id="rId11" Type="http://schemas.openxmlformats.org/officeDocument/2006/relationships/font" Target="fonts/ProximaNova-regular.fntdata"/><Relationship Id="rId22" Type="http://schemas.openxmlformats.org/officeDocument/2006/relationships/font" Target="fonts/RobotoMonoRegular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Regular-bold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23" Type="http://schemas.openxmlformats.org/officeDocument/2006/relationships/font" Target="fonts/RobotoMonoRegula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1449d47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1449d47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1449d47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1449d47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1449d47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1449d47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class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class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application class is mandatory for Hilt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class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application class is mandatory for Hilt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175000" y="17110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@HiltAndroidApp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class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application class is mandatory for Hilt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 must have all target gradle module dependencies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175000" y="17110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@HiltAndroidApp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class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application class is mandatory for Hilt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 must have all target gradle module dependencies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inject dependencies into Application as well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175000" y="1711000"/>
            <a:ext cx="4794000" cy="370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@HiltAndroidApp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