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 Light"/>
      <p:regular r:id="rId16"/>
      <p:bold r:id="rId17"/>
      <p:italic r:id="rId18"/>
      <p:boldItalic r:id="rId19"/>
    </p:embeddedFont>
    <p:embeddedFont>
      <p:font typeface="Alfa Slab One"/>
      <p:regular r:id="rId20"/>
    </p:embeddedFont>
    <p:embeddedFont>
      <p:font typeface="Roboto Mono Regula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Regular-bold.fntdata"/><Relationship Id="rId10" Type="http://schemas.openxmlformats.org/officeDocument/2006/relationships/slide" Target="slides/slide5.xml"/><Relationship Id="rId21" Type="http://schemas.openxmlformats.org/officeDocument/2006/relationships/font" Target="fonts/RobotoMonoRegular-regular.fntdata"/><Relationship Id="rId13" Type="http://schemas.openxmlformats.org/officeDocument/2006/relationships/font" Target="fonts/ProximaNova-bold.fntdata"/><Relationship Id="rId24" Type="http://schemas.openxmlformats.org/officeDocument/2006/relationships/font" Target="fonts/RobotoMonoRegular-boldItalic.fntdata"/><Relationship Id="rId12" Type="http://schemas.openxmlformats.org/officeDocument/2006/relationships/font" Target="fonts/ProximaNova-regular.fntdata"/><Relationship Id="rId23" Type="http://schemas.openxmlformats.org/officeDocument/2006/relationships/font" Target="fonts/RobotoMonoRegula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Light-bold.fntdata"/><Relationship Id="rId16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284d4f4d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284d4f4d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284d4f4d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284d4f4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284d4f4d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284d4f4d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284d4f4d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284d4f4d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284d4f4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284d4f4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AndroidEntryPoint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AndroidEntryPoint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Defines where dependencies will be provided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AndroidEntryPoint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Defines where dependencies will be provided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2175000" y="1711000"/>
            <a:ext cx="47940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@AndroidEntryPoint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AndroidEntryPoint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Defines where dependencies will be provided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Generate individual components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2175000" y="1711000"/>
            <a:ext cx="47940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@AndroidEntryPoint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AndroidEntryPoint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Defines where dependencies will be provided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Generate individual components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Must also annotate all the dependent classes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2175000" y="1711000"/>
            <a:ext cx="47940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@AndroidEntryPoint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AndroidEntryPoint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Supports the following classes: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	</a:t>
            </a:r>
            <a:r>
              <a:rPr i="1" lang="en"/>
              <a:t>(@HiltAndroidApplication)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Activity 		</a:t>
            </a:r>
            <a:r>
              <a:rPr i="1" lang="en"/>
              <a:t>(ComponentActivity)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Fragment 	</a:t>
            </a:r>
            <a:r>
              <a:rPr i="1" lang="en"/>
              <a:t>(androidx.Fragment)</a:t>
            </a:r>
            <a:br>
              <a:rPr i="1" lang="en"/>
            </a:br>
            <a:r>
              <a:rPr i="1" lang="en"/>
              <a:t>	</a:t>
            </a:r>
            <a:r>
              <a:rPr lang="en"/>
              <a:t>no retained fragments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Broadcast receiver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ViewModel	</a:t>
            </a:r>
            <a:r>
              <a:rPr i="1" lang="en"/>
              <a:t>(Jetpack extensions)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