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  <p:embeddedFont>
      <p:font typeface="Roboto Mono Regula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Regular-bold.fntdata"/><Relationship Id="rId11" Type="http://schemas.openxmlformats.org/officeDocument/2006/relationships/font" Target="fonts/ProximaNova-bold.fntdata"/><Relationship Id="rId22" Type="http://schemas.openxmlformats.org/officeDocument/2006/relationships/font" Target="fonts/RobotoMonoRegular-boldItalic.fntdata"/><Relationship Id="rId10" Type="http://schemas.openxmlformats.org/officeDocument/2006/relationships/font" Target="fonts/ProximaNova-regular.fntdata"/><Relationship Id="rId21" Type="http://schemas.openxmlformats.org/officeDocument/2006/relationships/font" Target="fonts/RobotoMonoRegular-italic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Regular-regular.fntdata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90338b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90338b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90338b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90338b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component to the dependency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component to the dependency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MyClass @Inject constructor()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component to the dependency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MyClass @Inject constructor()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175000" y="2244400"/>
            <a:ext cx="4794000" cy="696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MyClass @Inject constructor(dependency: Dependency)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Dependency @Inject constructor()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