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Roboto Light"/>
      <p:regular r:id="rId15"/>
      <p:bold r:id="rId16"/>
      <p:italic r:id="rId17"/>
      <p:boldItalic r:id="rId18"/>
    </p:embeddedFont>
    <p:embeddedFont>
      <p:font typeface="Alfa Slab One"/>
      <p:regular r:id="rId19"/>
    </p:embeddedFont>
    <p:embeddedFont>
      <p:font typeface="Roboto Mono Regula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Regular-regular.fntdata"/><Relationship Id="rId11" Type="http://schemas.openxmlformats.org/officeDocument/2006/relationships/font" Target="fonts/ProximaNova-regular.fntdata"/><Relationship Id="rId22" Type="http://schemas.openxmlformats.org/officeDocument/2006/relationships/font" Target="fonts/RobotoMonoRegular-italic.fntdata"/><Relationship Id="rId10" Type="http://schemas.openxmlformats.org/officeDocument/2006/relationships/slide" Target="slides/slide5.xml"/><Relationship Id="rId21" Type="http://schemas.openxmlformats.org/officeDocument/2006/relationships/font" Target="fonts/RobotoMonoRegular-bold.fntdata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23" Type="http://schemas.openxmlformats.org/officeDocument/2006/relationships/font" Target="fonts/RobotoMonoRegular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Light-regular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RobotoLight-italic.fntdata"/><Relationship Id="rId16" Type="http://schemas.openxmlformats.org/officeDocument/2006/relationships/font" Target="fonts/RobotoLigh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lfaSlabOne-regular.fntdata"/><Relationship Id="rId6" Type="http://schemas.openxmlformats.org/officeDocument/2006/relationships/slide" Target="slides/slide1.xml"/><Relationship Id="rId18" Type="http://schemas.openxmlformats.org/officeDocument/2006/relationships/font" Target="fonts/Roboto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981add7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981add7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981add7e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981add7e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981add7e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981add7e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981add7e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981add7e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Field injection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Field injection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Inject a component wherever it is needed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Field injection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Inject a component wherever it is needed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Must be in a class annotated with @AndroidEntryPoint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Field injection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Inject a component wherever it is needed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Must be in a class annotated with @AndroidEntryPoint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injected type must be available to Hilt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Field injection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Inject a component wherever it is needed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Must be in a class annotated with @AndroidEntryPoint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injected type must be available to Hilt</a:t>
            </a:r>
            <a:endParaRPr/>
          </a:p>
        </p:txBody>
      </p:sp>
      <p:sp>
        <p:nvSpPr>
          <p:cNvPr id="86" name="Google Shape;86;p18"/>
          <p:cNvSpPr txBox="1"/>
          <p:nvPr/>
        </p:nvSpPr>
        <p:spPr>
          <a:xfrm>
            <a:off x="2175000" y="2701600"/>
            <a:ext cx="4794000" cy="10521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Regular"/>
                <a:ea typeface="Roboto Mono Regular"/>
                <a:cs typeface="Roboto Mono Regular"/>
                <a:sym typeface="Roboto Mono Regular"/>
              </a:rPr>
              <a:t>@AndroidEntryPoint</a:t>
            </a:r>
            <a:endParaRPr sz="1000"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Regular"/>
                <a:ea typeface="Roboto Mono Regular"/>
                <a:cs typeface="Roboto Mono Regular"/>
                <a:sym typeface="Roboto Mono Regular"/>
              </a:rPr>
              <a:t>class MainActivity: AppCompatActivity() {</a:t>
            </a:r>
            <a:endParaRPr sz="1000"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Regular"/>
                <a:ea typeface="Roboto Mono Regular"/>
                <a:cs typeface="Roboto Mono Regular"/>
                <a:sym typeface="Roboto Mono Regular"/>
              </a:rPr>
              <a:t>	@Inject lateinit var myClass: Myclass</a:t>
            </a:r>
            <a:endParaRPr sz="1000"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Regular"/>
                <a:ea typeface="Roboto Mono Regular"/>
                <a:cs typeface="Roboto Mono Regular"/>
                <a:sym typeface="Roboto Mono Regular"/>
              </a:rPr>
              <a:t>	...</a:t>
            </a:r>
            <a:endParaRPr sz="1000">
              <a:latin typeface="Roboto Mono Regular"/>
              <a:ea typeface="Roboto Mono Regular"/>
              <a:cs typeface="Roboto Mono Regular"/>
              <a:sym typeface="Roboto Mono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Regular"/>
                <a:ea typeface="Roboto Mono Regular"/>
                <a:cs typeface="Roboto Mono Regular"/>
                <a:sym typeface="Roboto Mono Regular"/>
              </a:rPr>
              <a:t>}</a:t>
            </a:r>
            <a:endParaRPr sz="1000"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