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  <p:embeddedFont>
      <p:font typeface="Roboto Mono Regula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Regular-italic.fnt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21" Type="http://schemas.openxmlformats.org/officeDocument/2006/relationships/font" Target="fonts/RobotoMonoRegular-boldItalic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Regular-bold.fntdata"/><Relationship Id="rId6" Type="http://schemas.openxmlformats.org/officeDocument/2006/relationships/slide" Target="slides/slide1.xml"/><Relationship Id="rId18" Type="http://schemas.openxmlformats.org/officeDocument/2006/relationships/font" Target="fonts/RobotoMonoRegula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81add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81add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81add8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81add8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injection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injection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Inject objects into the method call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injection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Inject objects into the method call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175000" y="1711000"/>
            <a:ext cx="4794000" cy="882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@Inject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fun callMyClass(myClass: MyClass) {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myClass.doSomething()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