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setup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 injection with @Binds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Instance injection with @Provides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Same types multiple bindings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Providing context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