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  <p:embeddedFont>
      <p:font typeface="Roboto Mono Regula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22" Type="http://schemas.openxmlformats.org/officeDocument/2006/relationships/font" Target="fonts/RobotoMonoRegular-regular.fntdata"/><Relationship Id="rId21" Type="http://schemas.openxmlformats.org/officeDocument/2006/relationships/font" Target="fonts/AlfaSlabOne-regular.fntdata"/><Relationship Id="rId24" Type="http://schemas.openxmlformats.org/officeDocument/2006/relationships/font" Target="fonts/RobotoMonoRegular-italic.fntdata"/><Relationship Id="rId23" Type="http://schemas.openxmlformats.org/officeDocument/2006/relationships/font" Target="fonts/RobotoMonoRegula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Regula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RobotoLight-italic.fntdata"/><Relationship Id="rId18" Type="http://schemas.openxmlformats.org/officeDocument/2006/relationships/font" Target="fonts/Robot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43c86b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43c86b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43c86b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43c86b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43c86b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43c86b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43c86b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43c86b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43c86b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43c86b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types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types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Interfaces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types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Interfaces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you do not own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types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Interfaces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you do not own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Modules provide a way to instantiate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types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Interfaces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you do not own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Modules provide a way to instantiate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175000" y="31588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@Module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types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Interfaces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you do not own cannot be constructor injected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Modules provide a way to instantiate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2175000" y="31588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@Module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175000" y="36922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@InstallIn(ActivityComponent::class)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