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Roboto Light"/>
      <p:regular r:id="rId14"/>
      <p:bold r:id="rId15"/>
      <p:italic r:id="rId16"/>
      <p:boldItalic r:id="rId17"/>
    </p:embeddedFont>
    <p:embeddedFont>
      <p:font typeface="Alfa Slab One"/>
      <p:regular r:id="rId18"/>
    </p:embeddedFont>
    <p:embeddedFont>
      <p:font typeface="Roboto Mono Regula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Regular-bold.fntdata"/><Relationship Id="rId11" Type="http://schemas.openxmlformats.org/officeDocument/2006/relationships/font" Target="fonts/ProximaNova-bold.fntdata"/><Relationship Id="rId22" Type="http://schemas.openxmlformats.org/officeDocument/2006/relationships/font" Target="fonts/RobotoMonoRegular-boldItalic.fntdata"/><Relationship Id="rId10" Type="http://schemas.openxmlformats.org/officeDocument/2006/relationships/font" Target="fonts/ProximaNova-regular.fntdata"/><Relationship Id="rId21" Type="http://schemas.openxmlformats.org/officeDocument/2006/relationships/font" Target="fonts/RobotoMonoRegular-italic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bold.fntdata"/><Relationship Id="rId14" Type="http://schemas.openxmlformats.org/officeDocument/2006/relationships/font" Target="fonts/RobotoLight-regular.fntdata"/><Relationship Id="rId17" Type="http://schemas.openxmlformats.org/officeDocument/2006/relationships/font" Target="fonts/RobotoLight-boldItalic.fntdata"/><Relationship Id="rId16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Regular-regular.fntdata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28576d3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28576d3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28576d33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28576d33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Injecting interfaces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Injecting interfaces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an interface implementation to the dependency graph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Injecting interfaces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an interface implementation to the dependency graph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2175000" y="1711000"/>
            <a:ext cx="4794000" cy="37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@Binds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Injecting interfaces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an interface implementation to the dependency graph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Module class and binding function need to be abstract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2175000" y="1711000"/>
            <a:ext cx="4794000" cy="37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@Binds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