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29f21c8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29f21c8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and lifetimes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Scopes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Hierarchy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