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76a665d4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76a665d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7105ebc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7105ebc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7105ebc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7105ebc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7105ebc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7105ebc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Architecture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Model - View - Intent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Architecture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What is an Android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Architecture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What is an Android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Why MVI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Architecture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What is an Android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Why MVI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MVI in detail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MVI Architecture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What is an Android architecture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Why MVI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MVI in detail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Project to put MVI in practice</a:t>
            </a:r>
            <a:endParaRPr sz="1800">
              <a:solidFill>
                <a:srgbClr val="351C75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