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95753b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95753b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5753b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5753b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95753b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95753b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a665d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a665d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95753b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95753b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95753b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95753b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95753b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95753b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95753b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95753b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95753b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95753b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95753b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95753b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95753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95753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MVC - Model View Controller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MVP - Model View Presenter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MVC - Model View Controller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MVP - Model View Presenter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MVVM - Model View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MVC - Model View Controller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MVP - Model View Presenter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MVVM - Model View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MVI - Model View Intent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Why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way to structure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Why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way to structure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Maintainability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Why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way to structure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Maintainability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Scalability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Why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way to structure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Maintainability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Scalability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Why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way to structure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Maintainability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Scalability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Adding functionality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How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Separate responsibility in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 - How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Separate responsibility in app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27" y="1810700"/>
            <a:ext cx="4754551" cy="26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Architectures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MVC - Model View Controller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