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495753b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495753b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5753b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5753b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95753b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95753b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95753b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95753b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95753b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95753b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495753be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495753be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495753be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495753be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95753b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495753b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95753be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495753be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6a665d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6a665d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95753b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95753b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95753b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495753b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95753b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95753b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495753be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495753be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95753b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95753b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95753b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495753b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95753b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95753b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MVI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Model is formalized as State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Single source of truth - ViewModel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Reactive programming - no callbacks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Independent components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Model is formalized as State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Single source of truth - ViewModel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Reactive programming - no callbacks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Independent components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persistence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- Advantages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is maintained by default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- Advantages</a:t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is maintained by default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Reproducibility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- Advantages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is maintained by default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Reproducibility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Easy to debug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- Advantages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is maintained by default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Reproducibility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Easy to debug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More decoupling - separation of concerns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- Advantages</a:t>
            </a:r>
            <a:endParaRPr/>
          </a:p>
        </p:txBody>
      </p:sp>
      <p:sp>
        <p:nvSpPr>
          <p:cNvPr id="152" name="Google Shape;152;p2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State is maintained by default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Reproducibility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Easy to debug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More decoupling - separation of concerns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Testability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- Disadvantages</a:t>
            </a:r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Boilerplate code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- </a:t>
            </a:r>
            <a:r>
              <a:rPr lang="en"/>
              <a:t>Disadvantages</a:t>
            </a:r>
            <a:endParaRPr/>
          </a:p>
        </p:txBody>
      </p:sp>
      <p:sp>
        <p:nvSpPr>
          <p:cNvPr id="164" name="Google Shape;164;p3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Boilerplate code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Lots of objects stored in memory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 adaptation of MVVM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 adaptation of MVVM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Rely on Intent and State for communication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 adaptation of MVVM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Rely on Intent and State for communication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Not specific to Android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 adaptation of MVVM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Rely on Intent and State for communication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Not specific to Android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High level overview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An adaptation of MVVM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Rely on Intent and State for communication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Not specific to Android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High level overview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204" y="2325500"/>
            <a:ext cx="3925699" cy="26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Model is formalized as State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Model is formalized as State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Single source of truth - ViewModel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Model is formalized as State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Single source of truth - ViewModel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Reactive programming - no callbacks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