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6e760186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6e760186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6a665d4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6a665d4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6e76018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6e76018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6e76018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6e76018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6e76018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6e76018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e760186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6e760186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6e760186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6e760186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6e760186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6e760186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6e760186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6e760186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</a:t>
            </a:r>
            <a:endParaRPr/>
          </a:p>
        </p:txBody>
      </p:sp>
      <p:sp>
        <p:nvSpPr>
          <p:cNvPr id="116" name="Google Shape;116;p23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MVVM architecture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ViewModel exposes state to the view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View updates based on the ViewModel state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Two new concepts: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Two new concepts: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Intent - user interaction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State - internal to model 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Two new concepts: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Intent - user interaction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State - internal to model 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User produces intents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Two new concepts: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Intent - user interaction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State - internal to model 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User produces intents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Model updates state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Two new concepts: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Intent - user interaction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State - internal to model 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User produces intents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Model updates state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View reflects state back to user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154" y="1579100"/>
            <a:ext cx="3925699" cy="26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MVVM architecture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</a:t>
            </a:r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MVVM architecture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ViewModel exposes state to the view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