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6a665d4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6a665d4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644a41f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644a41f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644a41f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644a41f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 Architecture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Model - View - Intent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 Architecture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Congratulations for completing the course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 Architecture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Congratulations for completing the course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 the concepts learned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 Architecture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Congratulations for completing the course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 the concepts learned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 for being a student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