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1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</p:sldIdLst>
  <p:sldSz cx="12192000" cy="6858000"/>
  <p:notesSz cx="6858000" cy="9144000"/>
  <p:custDataLst>
    <p:tags r:id="rId13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DE"/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8"/>
    <p:restoredTop sz="84488"/>
  </p:normalViewPr>
  <p:slideViewPr>
    <p:cSldViewPr snapToGrid="0">
      <p:cViewPr varScale="1">
        <p:scale>
          <a:sx n="162" d="100"/>
          <a:sy n="162" d="100"/>
        </p:scale>
        <p:origin x="9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20.09.2024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9700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07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489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848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83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19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248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20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277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009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936557"/>
            <a:ext cx="10808888" cy="492443"/>
          </a:xfrm>
        </p:spPr>
        <p:txBody>
          <a:bodyPr/>
          <a:lstStyle/>
          <a:p>
            <a:r>
              <a:rPr lang="en-US" sz="3200" dirty="0"/>
              <a:t>How to contribute to </a:t>
            </a:r>
            <a:r>
              <a:rPr lang="en-US" sz="3200" dirty="0" err="1"/>
              <a:t>NorCPM</a:t>
            </a:r>
            <a:endParaRPr lang="nb-NO" sz="32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145" y="4219227"/>
            <a:ext cx="9982093" cy="1428083"/>
          </a:xfrm>
        </p:spPr>
        <p:txBody>
          <a:bodyPr/>
          <a:lstStyle/>
          <a:p>
            <a:r>
              <a:rPr lang="nb-NO" sz="1600" dirty="0"/>
              <a:t>Ingo bethke</a:t>
            </a:r>
            <a:r>
              <a:rPr lang="nb-NO" sz="1600" baseline="30000" dirty="0"/>
              <a:t>1,2</a:t>
            </a:r>
            <a:r>
              <a:rPr lang="nb-NO" sz="1600" dirty="0"/>
              <a:t>   </a:t>
            </a:r>
          </a:p>
          <a:p>
            <a:endParaRPr lang="nb-NO" sz="1600" dirty="0"/>
          </a:p>
          <a:p>
            <a:r>
              <a:rPr lang="nb-NO" sz="1200" baseline="30000" dirty="0"/>
              <a:t>1</a:t>
            </a:r>
            <a:r>
              <a:rPr lang="nb-NO" sz="1200" dirty="0"/>
              <a:t>University </a:t>
            </a:r>
            <a:r>
              <a:rPr lang="nb-NO" sz="1200" dirty="0" err="1"/>
              <a:t>of</a:t>
            </a:r>
            <a:r>
              <a:rPr lang="nb-NO" sz="1200" dirty="0"/>
              <a:t> Bergen</a:t>
            </a:r>
          </a:p>
          <a:p>
            <a:r>
              <a:rPr lang="nb-NO" sz="1200" baseline="30000" dirty="0"/>
              <a:t>2</a:t>
            </a:r>
            <a:r>
              <a:rPr lang="nb-NO" sz="1200" dirty="0"/>
              <a:t>Bjerknes </a:t>
            </a:r>
            <a:r>
              <a:rPr lang="nb-NO" sz="1200" dirty="0" err="1"/>
              <a:t>centre</a:t>
            </a:r>
            <a:r>
              <a:rPr lang="nb-NO" sz="1200" dirty="0"/>
              <a:t> for </a:t>
            </a:r>
            <a:r>
              <a:rPr lang="nb-NO" sz="1200" dirty="0" err="1"/>
              <a:t>climate</a:t>
            </a:r>
            <a:r>
              <a:rPr lang="nb-NO" sz="1200" dirty="0"/>
              <a:t> </a:t>
            </a:r>
            <a:r>
              <a:rPr lang="nb-NO" sz="1200" dirty="0" err="1"/>
              <a:t>research</a:t>
            </a:r>
            <a:r>
              <a:rPr lang="nb-NO" sz="1200" dirty="0"/>
              <a:t> </a:t>
            </a:r>
          </a:p>
          <a:p>
            <a:endParaRPr lang="nb-NO" sz="1200" dirty="0"/>
          </a:p>
          <a:p>
            <a:r>
              <a:rPr lang="nb-NO" sz="1200" dirty="0"/>
              <a:t>EMAIL: </a:t>
            </a:r>
            <a:r>
              <a:rPr lang="nb-NO" sz="1200" dirty="0" err="1"/>
              <a:t>ingo.bethke@uib.no</a:t>
            </a:r>
            <a:endParaRPr lang="nb-NO" sz="12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1" y="6518975"/>
            <a:ext cx="6733332" cy="192360"/>
          </a:xfrm>
        </p:spPr>
        <p:txBody>
          <a:bodyPr/>
          <a:lstStyle/>
          <a:p>
            <a:r>
              <a:rPr lang="nb-NO" dirty="0"/>
              <a:t>20 September 2024,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92BB564-5540-8267-4C57-C2E27966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80" y="2085885"/>
            <a:ext cx="6037126" cy="411366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6DC6EA-46CF-554C-7D29-BD325B46F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6" y="2085886"/>
            <a:ext cx="5600180" cy="3921026"/>
          </a:xfrm>
          <a:prstGeom prst="rect">
            <a:avLst/>
          </a:prstGeom>
        </p:spPr>
      </p:pic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10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10: </a:t>
            </a:r>
            <a:r>
              <a:rPr lang="nb-NO" sz="2200" dirty="0" err="1">
                <a:solidFill>
                  <a:schemeClr val="tx1"/>
                </a:solidFill>
              </a:rPr>
              <a:t>merge</a:t>
            </a:r>
            <a:r>
              <a:rPr lang="nb-NO" sz="2200" dirty="0">
                <a:solidFill>
                  <a:schemeClr val="tx1"/>
                </a:solidFill>
              </a:rPr>
              <a:t> pull </a:t>
            </a:r>
            <a:r>
              <a:rPr lang="nb-NO" sz="2200" dirty="0" err="1">
                <a:solidFill>
                  <a:schemeClr val="tx1"/>
                </a:solidFill>
              </a:rPr>
              <a:t>request</a:t>
            </a:r>
            <a:r>
              <a:rPr lang="nb-NO" sz="2200" dirty="0">
                <a:solidFill>
                  <a:schemeClr val="tx1"/>
                </a:solidFill>
              </a:rPr>
              <a:t> (</a:t>
            </a:r>
            <a:r>
              <a:rPr lang="nb-NO" sz="2200" dirty="0" err="1">
                <a:solidFill>
                  <a:schemeClr val="tx1"/>
                </a:solidFill>
              </a:rPr>
              <a:t>only</a:t>
            </a:r>
            <a:r>
              <a:rPr lang="nb-NO" sz="2200" dirty="0">
                <a:solidFill>
                  <a:schemeClr val="tx1"/>
                </a:solidFill>
              </a:rPr>
              <a:t> for </a:t>
            </a:r>
            <a:r>
              <a:rPr lang="nb-NO" sz="2200" dirty="0" err="1">
                <a:solidFill>
                  <a:schemeClr val="tx1"/>
                </a:solidFill>
              </a:rPr>
              <a:t>maintainers</a:t>
            </a:r>
            <a:r>
              <a:rPr lang="nb-NO" sz="22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980038-4DA4-C15E-5D40-E365D5BDC61A}"/>
              </a:ext>
            </a:extLst>
          </p:cNvPr>
          <p:cNvSpPr/>
          <p:nvPr/>
        </p:nvSpPr>
        <p:spPr>
          <a:xfrm>
            <a:off x="996921" y="2277534"/>
            <a:ext cx="1119746" cy="4883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F3C7BD-54F2-0D75-DD16-5C4A9E3A8F50}"/>
              </a:ext>
            </a:extLst>
          </p:cNvPr>
          <p:cNvSpPr/>
          <p:nvPr/>
        </p:nvSpPr>
        <p:spPr>
          <a:xfrm>
            <a:off x="6297054" y="5694286"/>
            <a:ext cx="1424546" cy="5052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87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1: </a:t>
            </a:r>
            <a:r>
              <a:rPr lang="nb-NO" sz="2200" dirty="0" err="1">
                <a:solidFill>
                  <a:schemeClr val="tx1"/>
                </a:solidFill>
              </a:rPr>
              <a:t>create</a:t>
            </a:r>
            <a:r>
              <a:rPr lang="nb-NO" sz="2200" dirty="0">
                <a:solidFill>
                  <a:schemeClr val="tx1"/>
                </a:solidFill>
              </a:rPr>
              <a:t> fork </a:t>
            </a:r>
            <a:r>
              <a:rPr lang="nb-NO" sz="2200" dirty="0" err="1">
                <a:solidFill>
                  <a:schemeClr val="tx1"/>
                </a:solidFill>
              </a:rPr>
              <a:t>NorESMhub</a:t>
            </a:r>
            <a:r>
              <a:rPr lang="nb-NO" sz="2200" dirty="0">
                <a:solidFill>
                  <a:schemeClr val="tx1"/>
                </a:solidFill>
              </a:rPr>
              <a:t>/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in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personal </a:t>
            </a:r>
            <a:r>
              <a:rPr lang="nb-NO" sz="2200" dirty="0" err="1">
                <a:solidFill>
                  <a:schemeClr val="tx1"/>
                </a:solidFill>
              </a:rPr>
              <a:t>github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space</a:t>
            </a: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604BB48-9E53-AA77-243B-D6B71450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7" y="1864145"/>
            <a:ext cx="8565160" cy="46183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0EE547-425F-EB22-F37D-3B13004B3D2A}"/>
              </a:ext>
            </a:extLst>
          </p:cNvPr>
          <p:cNvSpPr/>
          <p:nvPr/>
        </p:nvSpPr>
        <p:spPr>
          <a:xfrm>
            <a:off x="7524536" y="2331754"/>
            <a:ext cx="1140259" cy="10972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34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2: log </a:t>
            </a:r>
            <a:r>
              <a:rPr lang="nb-NO" sz="2200" dirty="0" err="1">
                <a:solidFill>
                  <a:schemeClr val="tx1"/>
                </a:solidFill>
              </a:rPr>
              <a:t>on</a:t>
            </a:r>
            <a:r>
              <a:rPr lang="nb-NO" sz="2200" dirty="0">
                <a:solidFill>
                  <a:schemeClr val="tx1"/>
                </a:solidFill>
              </a:rPr>
              <a:t> to Betzy and </a:t>
            </a:r>
            <a:r>
              <a:rPr lang="nb-NO" sz="2200" dirty="0" err="1">
                <a:solidFill>
                  <a:schemeClr val="tx1"/>
                </a:solidFill>
              </a:rPr>
              <a:t>clone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from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personal </a:t>
            </a:r>
            <a:r>
              <a:rPr lang="nb-NO" sz="2200" dirty="0" err="1">
                <a:solidFill>
                  <a:schemeClr val="tx1"/>
                </a:solidFill>
              </a:rPr>
              <a:t>github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space</a:t>
            </a: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174625" lvl="1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/&lt;my </a:t>
            </a:r>
            <a:r>
              <a:rPr lang="en-GB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user&gt;/</a:t>
            </a:r>
            <a:r>
              <a:rPr lang="en-GB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NorCPM.git</a:t>
            </a:r>
            <a:r>
              <a:rPr lang="en-GB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2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A14CF-0721-839B-2260-D0584B0ED3DC}"/>
              </a:ext>
            </a:extLst>
          </p:cNvPr>
          <p:cNvSpPr txBox="1"/>
          <p:nvPr/>
        </p:nvSpPr>
        <p:spPr>
          <a:xfrm>
            <a:off x="2717799" y="4038600"/>
            <a:ext cx="709506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O" dirty="0"/>
              <a:t>IMPORTANT: Before you can use ”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ssh://</a:t>
            </a:r>
            <a:r>
              <a:rPr lang="en-GB" sz="18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 form </a:t>
            </a:r>
            <a:r>
              <a:rPr lang="en-GB" sz="18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Betzy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you need to create a public ssh-key on </a:t>
            </a:r>
            <a:r>
              <a:rPr lang="en-GB" sz="18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Betzy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upload the key to your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profile. 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84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3: </a:t>
            </a:r>
            <a:r>
              <a:rPr lang="nb-NO" sz="2200" dirty="0" err="1">
                <a:solidFill>
                  <a:schemeClr val="tx1"/>
                </a:solidFill>
              </a:rPr>
              <a:t>apply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changes</a:t>
            </a:r>
            <a:r>
              <a:rPr lang="nb-NO" sz="2200" dirty="0">
                <a:solidFill>
                  <a:schemeClr val="tx1"/>
                </a:solidFill>
              </a:rPr>
              <a:t> to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local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clone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on</a:t>
            </a:r>
            <a:r>
              <a:rPr lang="nb-NO" sz="2200" dirty="0">
                <a:solidFill>
                  <a:schemeClr val="tx1"/>
                </a:solidFill>
              </a:rPr>
              <a:t> Betzy 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4: </a:t>
            </a:r>
            <a:r>
              <a:rPr lang="nb-NO" sz="2200" dirty="0" err="1">
                <a:solidFill>
                  <a:schemeClr val="tx1"/>
                </a:solidFill>
              </a:rPr>
              <a:t>synchronize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fork </a:t>
            </a:r>
            <a:r>
              <a:rPr lang="nb-NO" sz="2200" dirty="0" err="1">
                <a:solidFill>
                  <a:schemeClr val="tx1"/>
                </a:solidFill>
              </a:rPr>
              <a:t>with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the</a:t>
            </a:r>
            <a:r>
              <a:rPr lang="nb-NO" sz="2200" dirty="0">
                <a:solidFill>
                  <a:schemeClr val="tx1"/>
                </a:solidFill>
              </a:rPr>
              <a:t> latest </a:t>
            </a:r>
            <a:r>
              <a:rPr lang="nb-NO" sz="2200" dirty="0" err="1">
                <a:solidFill>
                  <a:schemeClr val="tx1"/>
                </a:solidFill>
              </a:rPr>
              <a:t>NorESMhub</a:t>
            </a:r>
            <a:r>
              <a:rPr lang="nb-NO" sz="2200" dirty="0">
                <a:solidFill>
                  <a:schemeClr val="tx1"/>
                </a:solidFill>
              </a:rPr>
              <a:t>/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state</a:t>
            </a: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20BFB9-D04E-7AA1-9F18-D0B745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29" y="1843227"/>
            <a:ext cx="6814434" cy="494194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012C9F-A1B1-89F9-6A2A-4F7A4852528A}"/>
              </a:ext>
            </a:extLst>
          </p:cNvPr>
          <p:cNvSpPr/>
          <p:nvPr/>
        </p:nvSpPr>
        <p:spPr>
          <a:xfrm>
            <a:off x="6889536" y="3339288"/>
            <a:ext cx="1140259" cy="109724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028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6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5: </a:t>
            </a:r>
            <a:r>
              <a:rPr lang="nb-NO" sz="2200" dirty="0" err="1">
                <a:solidFill>
                  <a:schemeClr val="tx1"/>
                </a:solidFill>
              </a:rPr>
              <a:t>synchronize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local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clone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with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github</a:t>
            </a:r>
            <a:r>
              <a:rPr lang="nb-NO" sz="2200" dirty="0">
                <a:solidFill>
                  <a:schemeClr val="tx1"/>
                </a:solidFill>
              </a:rPr>
              <a:t> fork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01683-0A81-0261-E607-F04F13E2F1FC}"/>
              </a:ext>
            </a:extLst>
          </p:cNvPr>
          <p:cNvSpPr txBox="1"/>
          <p:nvPr/>
        </p:nvSpPr>
        <p:spPr>
          <a:xfrm>
            <a:off x="643462" y="2016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pull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7796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7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6: </a:t>
            </a:r>
            <a:r>
              <a:rPr lang="nb-NO" sz="2200" dirty="0" err="1">
                <a:solidFill>
                  <a:schemeClr val="tx1"/>
                </a:solidFill>
              </a:rPr>
              <a:t>commit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changes</a:t>
            </a:r>
            <a:r>
              <a:rPr lang="nb-NO" sz="2200" dirty="0">
                <a:solidFill>
                  <a:schemeClr val="tx1"/>
                </a:solidFill>
              </a:rPr>
              <a:t> to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local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clone</a:t>
            </a: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01683-0A81-0261-E607-F04F13E2F1FC}"/>
              </a:ext>
            </a:extLst>
          </p:cNvPr>
          <p:cNvSpPr txBox="1"/>
          <p:nvPr/>
        </p:nvSpPr>
        <p:spPr>
          <a:xfrm>
            <a:off x="643462" y="20166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add . </a:t>
            </a:r>
          </a:p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status</a:t>
            </a:r>
          </a:p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commit –m </a:t>
            </a:r>
            <a:r>
              <a:rPr lang="en-NO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'my commit message'</a:t>
            </a:r>
          </a:p>
          <a:p>
            <a:endParaRPr lang="en-NO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810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8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8: push </a:t>
            </a:r>
            <a:r>
              <a:rPr lang="nb-NO" sz="2200" dirty="0" err="1">
                <a:solidFill>
                  <a:schemeClr val="tx1"/>
                </a:solidFill>
              </a:rPr>
              <a:t>the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changes</a:t>
            </a:r>
            <a:r>
              <a:rPr lang="nb-NO" sz="2200" dirty="0">
                <a:solidFill>
                  <a:schemeClr val="tx1"/>
                </a:solidFill>
              </a:rPr>
              <a:t> from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local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clone</a:t>
            </a:r>
            <a:r>
              <a:rPr lang="nb-NO" sz="2200" dirty="0">
                <a:solidFill>
                  <a:schemeClr val="tx1"/>
                </a:solidFill>
              </a:rPr>
              <a:t> to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  <a:r>
              <a:rPr lang="nb-NO" sz="2200" dirty="0" err="1">
                <a:solidFill>
                  <a:schemeClr val="tx1"/>
                </a:solidFill>
              </a:rPr>
              <a:t>github</a:t>
            </a:r>
            <a:r>
              <a:rPr lang="nb-NO" sz="2200" dirty="0">
                <a:solidFill>
                  <a:schemeClr val="tx1"/>
                </a:solidFill>
              </a:rPr>
              <a:t> fork 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01683-0A81-0261-E607-F04F13E2F1FC}"/>
              </a:ext>
            </a:extLst>
          </p:cNvPr>
          <p:cNvSpPr txBox="1"/>
          <p:nvPr/>
        </p:nvSpPr>
        <p:spPr>
          <a:xfrm>
            <a:off x="643462" y="20166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push</a:t>
            </a:r>
            <a:endParaRPr lang="en-NO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NO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2495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9</a:t>
            </a:fld>
            <a:endParaRPr lang="nb-NO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85275E20-790A-58A5-0A7A-59DEF304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0938691" cy="338554"/>
          </a:xfrm>
        </p:spPr>
        <p:txBody>
          <a:bodyPr/>
          <a:lstStyle/>
          <a:p>
            <a:r>
              <a:rPr lang="nb-NO" sz="2200" dirty="0"/>
              <a:t>How to </a:t>
            </a:r>
            <a:r>
              <a:rPr lang="nb-NO" sz="2200" dirty="0" err="1"/>
              <a:t>contribute</a:t>
            </a:r>
            <a:r>
              <a:rPr lang="nb-NO" sz="2200" dirty="0"/>
              <a:t> to </a:t>
            </a:r>
            <a:r>
              <a:rPr lang="nb-NO" sz="2200" dirty="0" err="1"/>
              <a:t>NorCPM</a:t>
            </a:r>
            <a:r>
              <a:rPr lang="nb-NO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72CB7-A3D9-3E78-D59B-0F72F5E5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234799"/>
            <a:ext cx="10938691" cy="5623201"/>
          </a:xfrm>
          <a:ln>
            <a:noFill/>
          </a:ln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sz="2200" dirty="0" err="1">
                <a:solidFill>
                  <a:schemeClr val="tx1"/>
                </a:solidFill>
              </a:rPr>
              <a:t>Step</a:t>
            </a:r>
            <a:r>
              <a:rPr lang="nb-NO" sz="2200" dirty="0">
                <a:solidFill>
                  <a:schemeClr val="tx1"/>
                </a:solidFill>
              </a:rPr>
              <a:t> 9: </a:t>
            </a:r>
            <a:r>
              <a:rPr lang="nb-NO" sz="2200" dirty="0" err="1">
                <a:solidFill>
                  <a:schemeClr val="tx1"/>
                </a:solidFill>
              </a:rPr>
              <a:t>issue</a:t>
            </a:r>
            <a:r>
              <a:rPr lang="nb-NO" sz="2200" dirty="0">
                <a:solidFill>
                  <a:schemeClr val="tx1"/>
                </a:solidFill>
              </a:rPr>
              <a:t> pull </a:t>
            </a:r>
            <a:r>
              <a:rPr lang="nb-NO" sz="2200" dirty="0" err="1">
                <a:solidFill>
                  <a:schemeClr val="tx1"/>
                </a:solidFill>
              </a:rPr>
              <a:t>request</a:t>
            </a:r>
            <a:r>
              <a:rPr lang="nb-NO" sz="2200" dirty="0">
                <a:solidFill>
                  <a:schemeClr val="tx1"/>
                </a:solidFill>
              </a:rPr>
              <a:t> for applying </a:t>
            </a:r>
            <a:r>
              <a:rPr lang="nb-NO" sz="2200" dirty="0" err="1">
                <a:solidFill>
                  <a:schemeClr val="tx1"/>
                </a:solidFill>
              </a:rPr>
              <a:t>changes</a:t>
            </a:r>
            <a:r>
              <a:rPr lang="nb-NO" sz="2200" dirty="0">
                <a:solidFill>
                  <a:schemeClr val="tx1"/>
                </a:solidFill>
              </a:rPr>
              <a:t> from </a:t>
            </a:r>
            <a:r>
              <a:rPr lang="nb-NO" sz="2200" dirty="0" err="1">
                <a:solidFill>
                  <a:schemeClr val="tx1"/>
                </a:solidFill>
              </a:rPr>
              <a:t>your</a:t>
            </a:r>
            <a:r>
              <a:rPr lang="nb-NO" sz="2200" dirty="0">
                <a:solidFill>
                  <a:schemeClr val="tx1"/>
                </a:solidFill>
              </a:rPr>
              <a:t> fork to </a:t>
            </a:r>
            <a:r>
              <a:rPr lang="nb-NO" sz="2200" dirty="0" err="1">
                <a:solidFill>
                  <a:schemeClr val="tx1"/>
                </a:solidFill>
              </a:rPr>
              <a:t>NorESMhub</a:t>
            </a:r>
            <a:r>
              <a:rPr lang="nb-NO" sz="2200" dirty="0">
                <a:solidFill>
                  <a:schemeClr val="tx1"/>
                </a:solidFill>
              </a:rPr>
              <a:t>/</a:t>
            </a:r>
            <a:r>
              <a:rPr lang="nb-NO" sz="2200" dirty="0" err="1">
                <a:solidFill>
                  <a:schemeClr val="tx1"/>
                </a:solidFill>
              </a:rPr>
              <a:t>NorCPM</a:t>
            </a:r>
            <a:r>
              <a:rPr lang="nb-NO" sz="22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nb-NO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nb-NO" sz="22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EB82B9-4B72-D0AE-72A6-796B6FD4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42" y="1836756"/>
            <a:ext cx="6890124" cy="458417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980038-4DA4-C15E-5D40-E365D5BDC61A}"/>
              </a:ext>
            </a:extLst>
          </p:cNvPr>
          <p:cNvSpPr/>
          <p:nvPr/>
        </p:nvSpPr>
        <p:spPr>
          <a:xfrm>
            <a:off x="4900053" y="3553803"/>
            <a:ext cx="2601414" cy="23484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366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29"/>
    </mc:Choice>
    <mc:Fallback xmlns="">
      <p:transition spd="slow" advTm="968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31341</TotalTime>
  <Words>308</Words>
  <Application>Microsoft Macintosh PowerPoint</Application>
  <PresentationFormat>Widescreen</PresentationFormat>
  <Paragraphs>107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Menlo</vt:lpstr>
      <vt:lpstr>blank</vt:lpstr>
      <vt:lpstr>think-cell Slide</vt:lpstr>
      <vt:lpstr>How to contribute to NorCPM</vt:lpstr>
      <vt:lpstr>How to contribute to NorCPM </vt:lpstr>
      <vt:lpstr>How to contribute to NorCPM </vt:lpstr>
      <vt:lpstr>How to contribute to NorCPM </vt:lpstr>
      <vt:lpstr>How to contribute to NorCPM </vt:lpstr>
      <vt:lpstr>How to contribute to NorCPM </vt:lpstr>
      <vt:lpstr>How to contribute to NorCPM </vt:lpstr>
      <vt:lpstr>How to contribute to NorCPM </vt:lpstr>
      <vt:lpstr>How to contribute to NorCPM </vt:lpstr>
      <vt:lpstr>How to contribute to NorCPM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49</cp:revision>
  <dcterms:created xsi:type="dcterms:W3CDTF">2019-06-05T13:39:33Z</dcterms:created>
  <dcterms:modified xsi:type="dcterms:W3CDTF">2024-09-20T09:08:41Z</dcterms:modified>
  <cp:category/>
</cp:coreProperties>
</file>