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of UV Light on Cannabis Seedling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Ingo Giebel</a:t>
            </a:r>
          </a:p>
          <a:p>
            <a:r>
              <a:t>QBio403: Developmental Biology</a:t>
            </a:r>
          </a:p>
          <a:p>
            <a:r>
              <a:t>Heinrich-Heine-Universität Düsseldorf</a:t>
            </a:r>
          </a:p>
          <a:p>
            <a:r>
              <a:t>June 19,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Eichhorn Bilodeau, S., et al. (2019). Frontiers in Plant Science, 10.</a:t>
            </a:r>
          </a:p>
          <a:p>
            <a:pPr lvl="1"/>
            <a:r>
              <a:t>• ISO. (2007). ISO standard no. 21348:2007.</a:t>
            </a:r>
          </a:p>
          <a:p>
            <a:pPr lvl="1"/>
            <a:r>
              <a:t>• Lydon, J., et al. (1987). Photochemistry and Photobiology, 46(2), 201–206.</a:t>
            </a:r>
          </a:p>
          <a:p>
            <a:pPr lvl="1"/>
            <a:r>
              <a:t>• Additional references as listed in the provided PDF.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Cannabis sativa L. is a plant of significant economic and medicinal interest.</a:t>
            </a:r>
          </a:p>
          <a:p>
            <a:pPr lvl="1"/>
            <a:r>
              <a:t>• Light quality and intensity play pivotal roles in plant growth and development.</a:t>
            </a:r>
          </a:p>
          <a:p>
            <a:pPr lvl="1"/>
            <a:r>
              <a:t>• UV light, particularly UV-B, impacts plant growth and secondary metabolite production.</a:t>
            </a:r>
          </a:p>
          <a:p>
            <a:pPr lvl="1"/>
            <a:r>
              <a:t>• Initial Hypothesis: Controlled low-intensity UV light enhances germination and seedling development.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Seeds: DUTCH PASSION Skywalker Haze and Frisian Dew (feminized).</a:t>
            </a:r>
          </a:p>
          <a:p>
            <a:pPr lvl="1"/>
            <a:r>
              <a:t>• Planting containers: 3 L and 15 L fabric containers from Chiliwelten.</a:t>
            </a:r>
          </a:p>
          <a:p>
            <a:pPr lvl="1"/>
            <a:r>
              <a:t>• Potting soil: Lightly fertilized organic coconut soil with mycorrhizae.</a:t>
            </a:r>
          </a:p>
          <a:p>
            <a:pPr lvl="1"/>
            <a:r>
              <a:t>• LED Grow lights: PHLIZON FD6000 PLUS 640W Full-spectrum LED Grow Light.</a:t>
            </a:r>
          </a:p>
          <a:p>
            <a:pPr lvl="1"/>
            <a:r>
              <a:t>• UV Grow lights: LuxElite PlantUV fluorescent tubes.</a:t>
            </a:r>
          </a:p>
          <a:p>
            <a:pPr lvl="1"/>
            <a:r>
              <a:t>• Light spectrometer: THORLABS CCS200/M.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May 2: Seeds planted in 3 L containers with LED lights.</a:t>
            </a:r>
          </a:p>
          <a:p>
            <a:pPr lvl="1"/>
            <a:r>
              <a:t>• May 13: Transplanted to 15 L containers with LED and UV lights.</a:t>
            </a:r>
          </a:p>
          <a:p>
            <a:pPr lvl="1"/>
            <a:r>
              <a:t>• June 17: Assessed growth parameters: Plant height, stem circumference, number of internodes.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Growing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Temperature maintained at ~21°C.</a:t>
            </a:r>
          </a:p>
          <a:p>
            <a:pPr lvl="1"/>
            <a:r>
              <a:t>• Grow lights adjusted to maintain a distance of ~20 cm from the tallest plant.</a:t>
            </a:r>
          </a:p>
          <a:p>
            <a:pPr lvl="1"/>
            <a:r>
              <a:t>• Lights on from 5:35 a.m. to 9:35 p.m. daily (16 hrs).</a:t>
            </a:r>
          </a:p>
          <a:p>
            <a:pPr lvl="1"/>
            <a:r>
              <a:t>• Light conditions measured using THORLABS CCS200/M light spectrometer.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Group 1 (Control): LED lights only.</a:t>
            </a:r>
          </a:p>
          <a:p>
            <a:pPr lvl="1"/>
            <a:r>
              <a:t>• Group 2: LED + UV lights.</a:t>
            </a:r>
          </a:p>
          <a:p>
            <a:pPr lvl="1"/>
            <a:r>
              <a:t>• Sequence: Planting, Transplanting, Assessment.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Measured growth parameters on June 17:</a:t>
            </a:r>
          </a:p>
          <a:p>
            <a:r>
              <a:t>  - Plant height: UV group (55.4 ± 2.61 cm), Control group (57.5 ± 8.96 cm).</a:t>
            </a:r>
          </a:p>
          <a:p>
            <a:pPr lvl="1"/>
            <a:r>
              <a:t>  - Stem circumference: UV group (5.24 ± 0.33 cm), Control group (5.58 ± 0.42 cm).</a:t>
            </a:r>
          </a:p>
          <a:p>
            <a:pPr lvl="1"/>
            <a:r>
              <a:t>  - Number of internodes: UV group (11.8 ± 0.4), Control group (12.25 ± 0.5).</a:t>
            </a:r>
          </a:p>
          <a:p>
            <a:pPr lvl="1"/>
            <a:r>
              <a:t>• Welch's t-test showed no significant differences between groups.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significant differences in growth parameters between UV and control groups.</a:t>
            </a:r>
          </a:p>
          <a:p>
            <a:pPr lvl="1"/>
            <a:r>
              <a:t>• UV exposure level may have been insufficient to induce noticeable changes.</a:t>
            </a:r>
          </a:p>
          <a:p>
            <a:pPr lvl="1"/>
            <a:r>
              <a:t>• Potential benefits of UV light on secondary metabolite production not measured.</a:t>
            </a:r>
          </a:p>
          <a:p>
            <a:pPr lvl="1"/>
            <a:r>
              <a:t>• Future studies should include measurements of cannabinoid and flavonoid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experiment did not find significant differences in growth parameters.</a:t>
            </a:r>
          </a:p>
          <a:p>
            <a:pPr lvl="1"/>
            <a:r>
              <a:t>• Further research is needed to fully understand the impact of UV light on cannabis plants.</a:t>
            </a:r>
          </a:p>
          <a:p>
            <a:pPr lvl="1"/>
            <a:r>
              <a:t>• Future studies should explore broader effects and optimize UV exposure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