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3" r:id="rId4"/>
    <p:sldId id="266" r:id="rId5"/>
    <p:sldId id="267" r:id="rId6"/>
    <p:sldId id="264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1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58431-2DF3-4369-8AB8-CB535A5B1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9E463F-1067-498E-B795-FC937E240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299940-5CBB-42B6-8F0F-E66D7C23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5D0A3E-D8EA-4347-A135-296E762D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5BEE7-7E7D-4C73-9E1A-6EF9B469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27B96-15AC-476F-8705-42460E6B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D779E-1F61-4DFF-8C39-380CAFFF0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594D4C-1E3C-44B0-86C9-2D602E89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47BA3-F040-485F-8CC7-B9D76F41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65305-A092-4685-85ED-440416B6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F97CE5-E6F8-4A8C-B30C-5657C65E9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DA4A68-F4FB-4D2A-90F0-90F59FC9A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565394-C571-4EDF-8B17-4A9FEBBD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B72E6-66C9-4A3D-9A95-24CC73CD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723032-A5CF-424C-827C-BB44DAB7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8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4F714-CD2F-48A0-BD57-22822F78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8D4FA9-BB43-4134-9EA1-30216F54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75229-6BD8-4F93-B803-A9255F0E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2636B-422A-49C2-A1A7-0C431811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7147A-2D6C-4780-AD8B-E749BE45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5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A2B1F-3779-43F7-B60F-F8B36EEE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423B0B-B1E4-495C-A905-BD083436B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0A588-C365-4DB1-9CB5-EC8D98CC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46E721-F91A-4D4B-A9D3-0F8713DF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3C460D-E055-4067-8224-B8D0F075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69A95-548C-4682-9922-1845790A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38DC1D-43B8-4168-9E2B-7CFE66250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6A2C5B-23A3-4B27-8EF7-C20F72A9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E35ABB-2ED2-49C1-9082-66FD21C0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BB9224-58BF-45ED-80D4-A3069133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D1EDD4-8F9A-4103-98F8-E7FD2BE5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1C510-6269-450C-B3B3-BF26166A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5B4846-7252-4DA8-AF9C-ED12179C5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F0CE55-F463-4A6F-98E5-69E46681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6E7102-D46E-4A58-9561-7AF35CF0F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072C03-B9E7-49CD-A9F7-74E085780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F71CA2-E2BE-4EF4-ABED-78F69D54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306F60-6ADA-4DF4-8976-06D88F48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46B3AB-2B08-48FB-B15B-EF6297E2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3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9CE70-A369-4BFA-A37E-34CC7495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33E867-2D9E-4B20-ACC5-A720DE32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8746C6-436B-421F-AECF-9FF65A9E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D8E6D0-DC47-428E-AEC3-B721B9AA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3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1F2445-A5CF-4C0A-8A8B-84F737DD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AFFD17-2309-4396-8589-D08A8895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7662BD-6B96-457A-AEDB-C580169E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5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FCC6-0CD3-4511-BB7A-3579EB90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866E5-3B18-4432-BCFE-B9A805DE9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3F2BF9-66BA-422C-83EE-272C58A39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E6992F-90E9-4F77-8D52-F953A02C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654D8F-8BC0-4506-8D48-70C23E23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27AA56-F91E-4C25-A65A-80A7B836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1C8D0-991C-4DAD-9016-D023D3B0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0B9FB9-2DB7-4283-ACE2-E8B4CE776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6E0BCD-9283-4ACF-8685-5EB31F4D2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75D69-CAFD-4C45-8042-A1E7E6E9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20D400-0B70-45D6-AE10-A78C31B4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DA9B08-33FE-4131-BFBE-4A6D2BC9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6F3C78-939C-472A-9DF4-00419313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192919-21D7-4111-8A3A-38F61649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BB747-DDE7-4B71-B19E-6B2F0CD6E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B2E8-5B77-4225-ACDF-4C38702F37F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58908-4341-4669-999D-ACA99E04E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57E13-BD35-4345-A602-8296429FE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634AB40-4E23-4F4D-9994-E55E5FC56C17}"/>
              </a:ext>
            </a:extLst>
          </p:cNvPr>
          <p:cNvSpPr txBox="1"/>
          <p:nvPr/>
        </p:nvSpPr>
        <p:spPr>
          <a:xfrm>
            <a:off x="1764374" y="1280159"/>
            <a:ext cx="82877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  <a:p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with Files, Texts, and Regular Expressions</a:t>
            </a:r>
          </a:p>
          <a:p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Programming for Linguists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Ingo Kleiber, 2020</a:t>
            </a:r>
          </a:p>
        </p:txBody>
      </p:sp>
    </p:spTree>
    <p:extLst>
      <p:ext uri="{BB962C8B-B14F-4D97-AF65-F5344CB8AC3E}">
        <p14:creationId xmlns:p14="http://schemas.microsoft.com/office/powerpoint/2010/main" val="34461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Reading and Writing Files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7B54BEB-B4BA-4A27-A514-6D4516DB6659}"/>
              </a:ext>
            </a:extLst>
          </p:cNvPr>
          <p:cNvSpPr txBox="1"/>
          <p:nvPr/>
        </p:nvSpPr>
        <p:spPr>
          <a:xfrm>
            <a:off x="838200" y="1986945"/>
            <a:ext cx="5369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open(‘</a:t>
            </a:r>
            <a:r>
              <a:rPr lang="en-US" sz="32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file.txt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’, ‘r’) as f:</a:t>
            </a: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data = f.read()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2AF03B0-BE69-497D-8E8F-B098335931ED}"/>
              </a:ext>
            </a:extLst>
          </p:cNvPr>
          <p:cNvSpPr txBox="1"/>
          <p:nvPr/>
        </p:nvSpPr>
        <p:spPr>
          <a:xfrm>
            <a:off x="7505700" y="1912773"/>
            <a:ext cx="3848100" cy="468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File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0B6E095-1A0D-42DB-B4DE-E46E696BC171}"/>
              </a:ext>
            </a:extLst>
          </p:cNvPr>
          <p:cNvSpPr txBox="1"/>
          <p:nvPr/>
        </p:nvSpPr>
        <p:spPr>
          <a:xfrm>
            <a:off x="7505700" y="3560053"/>
            <a:ext cx="3848100" cy="468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Close File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568F51B-1212-41E5-A03F-8468CFC4B72E}"/>
              </a:ext>
            </a:extLst>
          </p:cNvPr>
          <p:cNvSpPr txBox="1"/>
          <p:nvPr/>
        </p:nvSpPr>
        <p:spPr>
          <a:xfrm>
            <a:off x="7505700" y="2736413"/>
            <a:ext cx="3848100" cy="468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 File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3A29BC3-CC52-41D5-8764-F1638903A39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9429750" y="2380773"/>
            <a:ext cx="0" cy="35564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1DCA0C4-2122-4EF5-A0B6-63D1BCA9DE73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9429750" y="3204413"/>
            <a:ext cx="0" cy="35564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A1EBB889-3BCB-41E9-A0AE-890CC542AB4D}"/>
              </a:ext>
            </a:extLst>
          </p:cNvPr>
          <p:cNvSpPr txBox="1"/>
          <p:nvPr/>
        </p:nvSpPr>
        <p:spPr>
          <a:xfrm>
            <a:off x="838200" y="3584386"/>
            <a:ext cx="5369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= f.read(10)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548B72D-D67A-4C07-B403-4D24E0B97E76}"/>
              </a:ext>
            </a:extLst>
          </p:cNvPr>
          <p:cNvSpPr txBox="1"/>
          <p:nvPr/>
        </p:nvSpPr>
        <p:spPr>
          <a:xfrm>
            <a:off x="838200" y="4285426"/>
            <a:ext cx="5369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= f.readlines()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5D91778-DCDA-4AC8-8B2E-3753CE57C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96" y="4477228"/>
            <a:ext cx="5135204" cy="1907159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ED30C9A-9D63-436D-8954-359FB5E29AF5}"/>
              </a:ext>
            </a:extLst>
          </p:cNvPr>
          <p:cNvSpPr txBox="1"/>
          <p:nvPr/>
        </p:nvSpPr>
        <p:spPr>
          <a:xfrm>
            <a:off x="6293735" y="6346593"/>
            <a:ext cx="58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https://docs.python.org/3/library/functions.html#open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C9CCA88-2A6E-4BE0-988F-D3B802AD81CE}"/>
              </a:ext>
            </a:extLst>
          </p:cNvPr>
          <p:cNvCxnSpPr/>
          <p:nvPr/>
        </p:nvCxnSpPr>
        <p:spPr>
          <a:xfrm flipH="1" flipV="1">
            <a:off x="4668520" y="2595880"/>
            <a:ext cx="1361440" cy="2616200"/>
          </a:xfrm>
          <a:prstGeom prst="straightConnector1">
            <a:avLst/>
          </a:prstGeom>
          <a:ln w="825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8B77654-4DFE-41AD-8293-BDB9F59DE370}"/>
              </a:ext>
            </a:extLst>
          </p:cNvPr>
          <p:cNvSpPr txBox="1"/>
          <p:nvPr/>
        </p:nvSpPr>
        <p:spPr>
          <a:xfrm>
            <a:off x="5438223" y="3524007"/>
            <a:ext cx="1361433" cy="379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163867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Working with Text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B6CD71-0498-4146-BEAE-188DDE61F045}"/>
              </a:ext>
            </a:extLst>
          </p:cNvPr>
          <p:cNvSpPr txBox="1"/>
          <p:nvPr/>
        </p:nvSpPr>
        <p:spPr>
          <a:xfrm>
            <a:off x="838200" y="1690688"/>
            <a:ext cx="10668000" cy="140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</a:t>
            </a: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Since Python 3.0, </a:t>
            </a:r>
            <a:r>
              <a:rPr lang="en-US" sz="23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str</a:t>
            </a: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stored as </a:t>
            </a:r>
            <a:r>
              <a:rPr lang="en-US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Unicode </a:t>
            </a: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(UTF-8 by default)</a:t>
            </a:r>
          </a:p>
          <a:p>
            <a:pPr>
              <a:lnSpc>
                <a:spcPct val="200000"/>
              </a:lnSpc>
            </a:pP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Strings (</a:t>
            </a:r>
            <a:r>
              <a:rPr lang="en-US" sz="23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str</a:t>
            </a: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objects) are </a:t>
            </a:r>
            <a:r>
              <a:rPr lang="en-US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sequences of characters</a:t>
            </a: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(Unicode code points)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E6FFF7-B850-4BC3-89EE-2404AC61ADB8}"/>
              </a:ext>
            </a:extLst>
          </p:cNvPr>
          <p:cNvSpPr txBox="1"/>
          <p:nvPr/>
        </p:nvSpPr>
        <p:spPr>
          <a:xfrm>
            <a:off x="838201" y="3703985"/>
            <a:ext cx="2077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= ‘ABC’</a:t>
            </a:r>
          </a:p>
        </p:txBody>
      </p:sp>
      <p:graphicFrame>
        <p:nvGraphicFramePr>
          <p:cNvPr id="3" name="Tabelle 6">
            <a:extLst>
              <a:ext uri="{FF2B5EF4-FFF2-40B4-BE49-F238E27FC236}">
                <a16:creationId xmlns:a16="http://schemas.microsoft.com/office/drawing/2014/main" id="{35B0E3C1-4DD9-4BD3-B2BB-3DBDEC353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41970"/>
              </p:ext>
            </p:extLst>
          </p:nvPr>
        </p:nvGraphicFramePr>
        <p:xfrm>
          <a:off x="2915921" y="3625532"/>
          <a:ext cx="14020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200987467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167356210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149263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66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66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5789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BF027026-D16C-486E-9206-D9AE6283B707}"/>
              </a:ext>
            </a:extLst>
          </p:cNvPr>
          <p:cNvSpPr txBox="1"/>
          <p:nvPr/>
        </p:nvSpPr>
        <p:spPr>
          <a:xfrm>
            <a:off x="838200" y="4935884"/>
            <a:ext cx="3957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print(</a:t>
            </a:r>
            <a:r>
              <a:rPr lang="en-US" sz="32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s[0:2]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 ‘AB’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9F396D-A465-45E6-A976-E7F295AF7EB7}"/>
              </a:ext>
            </a:extLst>
          </p:cNvPr>
          <p:cNvSpPr txBox="1"/>
          <p:nvPr/>
        </p:nvSpPr>
        <p:spPr>
          <a:xfrm>
            <a:off x="1887222" y="552065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start:stop</a:t>
            </a:r>
          </a:p>
        </p:txBody>
      </p:sp>
    </p:spTree>
    <p:extLst>
      <p:ext uri="{BB962C8B-B14F-4D97-AF65-F5344CB8AC3E}">
        <p14:creationId xmlns:p14="http://schemas.microsoft.com/office/powerpoint/2010/main" val="159994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Working with Text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E6FFF7-B850-4BC3-89EE-2404AC61ADB8}"/>
              </a:ext>
            </a:extLst>
          </p:cNvPr>
          <p:cNvSpPr txBox="1"/>
          <p:nvPr/>
        </p:nvSpPr>
        <p:spPr>
          <a:xfrm>
            <a:off x="838200" y="1690688"/>
            <a:ext cx="5176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= ‘Hello World’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0342820-1B66-475F-8728-AFEC75DF5BB8}"/>
              </a:ext>
            </a:extLst>
          </p:cNvPr>
          <p:cNvSpPr txBox="1"/>
          <p:nvPr/>
        </p:nvSpPr>
        <p:spPr>
          <a:xfrm>
            <a:off x="838200" y="2442905"/>
            <a:ext cx="4485640" cy="353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Methods</a:t>
            </a:r>
          </a:p>
          <a:p>
            <a:pPr marL="457200" indent="-45720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s.upper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&amp; s.lower()</a:t>
            </a:r>
          </a:p>
          <a:p>
            <a:pPr marL="457200" indent="-45720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s.find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(‘World’)</a:t>
            </a:r>
          </a:p>
          <a:p>
            <a:pPr marL="457200" indent="-45720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s.isdigit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pPr marL="457200" indent="-45720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s.split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pPr marL="457200" indent="-45720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s.replace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(find, replace)</a:t>
            </a:r>
          </a:p>
          <a:p>
            <a:pPr marL="457200" indent="-45720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0219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Regular Expressions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B8AC14-FFDC-4C66-8651-8DDD27258900}"/>
              </a:ext>
            </a:extLst>
          </p:cNvPr>
          <p:cNvSpPr txBox="1"/>
          <p:nvPr/>
        </p:nvSpPr>
        <p:spPr>
          <a:xfrm>
            <a:off x="838199" y="1893888"/>
            <a:ext cx="63844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 re</a:t>
            </a: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re.search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(pattern, string)</a:t>
            </a:r>
          </a:p>
          <a:p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re.findall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(pattern, string)</a:t>
            </a:r>
          </a:p>
          <a:p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re.split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(pattern, string)</a:t>
            </a:r>
          </a:p>
          <a:p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re.sub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(pattern,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rpattern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string)</a:t>
            </a:r>
          </a:p>
        </p:txBody>
      </p: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34E46267-7530-4F3C-A315-BF282D0BCDE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 flipH="1" flipV="1">
            <a:off x="5590389" y="798370"/>
            <a:ext cx="2582517" cy="5702495"/>
          </a:xfrm>
          <a:prstGeom prst="bentConnector5">
            <a:avLst>
              <a:gd name="adj1" fmla="val -21850"/>
              <a:gd name="adj2" fmla="val 62311"/>
              <a:gd name="adj3" fmla="val 108852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167D9372-3F97-4B1B-BB85-50717F0B55DE}"/>
              </a:ext>
            </a:extLst>
          </p:cNvPr>
          <p:cNvSpPr/>
          <p:nvPr/>
        </p:nvSpPr>
        <p:spPr>
          <a:xfrm>
            <a:off x="7944736" y="2358359"/>
            <a:ext cx="3576319" cy="8128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 Objects</a:t>
            </a:r>
          </a:p>
        </p:txBody>
      </p:sp>
    </p:spTree>
    <p:extLst>
      <p:ext uri="{BB962C8B-B14F-4D97-AF65-F5344CB8AC3E}">
        <p14:creationId xmlns:p14="http://schemas.microsoft.com/office/powerpoint/2010/main" val="85149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TextDirectory</a:t>
            </a:r>
          </a:p>
        </p:txBody>
      </p:sp>
      <p:pic>
        <p:nvPicPr>
          <p:cNvPr id="1026" name="Picture 2" descr="TextDirectory">
            <a:extLst>
              <a:ext uri="{FF2B5EF4-FFF2-40B4-BE49-F238E27FC236}">
                <a16:creationId xmlns:a16="http://schemas.microsoft.com/office/drawing/2014/main" id="{5E2081A5-D983-4A11-BFE5-47BF1A7D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65125"/>
            <a:ext cx="3738880" cy="66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xtDirectory">
            <a:extLst>
              <a:ext uri="{FF2B5EF4-FFF2-40B4-BE49-F238E27FC236}">
                <a16:creationId xmlns:a16="http://schemas.microsoft.com/office/drawing/2014/main" id="{81E2E510-4D08-47EC-9782-AD5C07C12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2" y="1690688"/>
            <a:ext cx="82962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C485FC0-B090-42F2-80A5-E6659503344C}"/>
              </a:ext>
            </a:extLst>
          </p:cNvPr>
          <p:cNvSpPr txBox="1"/>
          <p:nvPr/>
        </p:nvSpPr>
        <p:spPr>
          <a:xfrm>
            <a:off x="2151888" y="59814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https://github.com/IngoKl/textdirectory</a:t>
            </a:r>
          </a:p>
        </p:txBody>
      </p:sp>
    </p:spTree>
    <p:extLst>
      <p:ext uri="{BB962C8B-B14F-4D97-AF65-F5344CB8AC3E}">
        <p14:creationId xmlns:p14="http://schemas.microsoft.com/office/powerpoint/2010/main" val="342859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Breitbild</PresentationFormat>
  <Paragraphs>46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Open Sans</vt:lpstr>
      <vt:lpstr>Office</vt:lpstr>
      <vt:lpstr>PowerPoint-Präsentation</vt:lpstr>
      <vt:lpstr>1. Reading and Writing Files</vt:lpstr>
      <vt:lpstr>2. Working with Text</vt:lpstr>
      <vt:lpstr>2. Working with Text</vt:lpstr>
      <vt:lpstr>3. Regular Expressions</vt:lpstr>
      <vt:lpstr>4. TextDirectory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Kleiber</dc:creator>
  <cp:lastModifiedBy>Ingo Kleiber</cp:lastModifiedBy>
  <cp:revision>56</cp:revision>
  <dcterms:created xsi:type="dcterms:W3CDTF">2020-08-12T11:35:07Z</dcterms:created>
  <dcterms:modified xsi:type="dcterms:W3CDTF">2021-01-07T13:48:23Z</dcterms:modified>
</cp:coreProperties>
</file>