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7" r:id="rId4"/>
    <p:sldId id="27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90" d="100"/>
          <a:sy n="190" d="100"/>
        </p:scale>
        <p:origin x="125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Resources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52EFA4-89DF-43F8-A713-BA44ECF62767}"/>
              </a:ext>
            </a:extLst>
          </p:cNvPr>
          <p:cNvSpPr txBox="1"/>
          <p:nvPr/>
        </p:nvSpPr>
        <p:spPr>
          <a:xfrm>
            <a:off x="838200" y="1690688"/>
            <a:ext cx="10012680" cy="435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completing this workshop, you will be able to ...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what programming essentially is about.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and describe some basic programming terminology.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simple problems in terms of data structures and basic algorithms.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basic scripts in Python in order to solve specific problems.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third-party libraries such as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spaCy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TextDirectory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 and apply basic regular expressions.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Python for text manipulation.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Python to perform concordance and frequency analysis.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annotate texts (PoS, Universal Dependencies, NER) using spaCy.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scrape web data in order to build corpora (Web as Corpus) using Python.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 basic statistics using Python.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9E18B6-7A94-4C19-811A-7E8BCE59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11" y="476121"/>
            <a:ext cx="4239715" cy="1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You Might Have Missed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8051157" cy="322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back to the </a:t>
            </a: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early exercises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attempt them again. Maybe try to optimize or extend your solution.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the </a:t>
            </a:r>
            <a:r>
              <a:rPr lang="en-US" sz="23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Line Primer</a:t>
            </a: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experiment in a notebook.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the bonus notebook </a:t>
            </a:r>
            <a:r>
              <a:rPr lang="en-US" sz="23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Classes and Objects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3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No-Code Generation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074774-3546-422B-A3D9-A12F7EA5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91" y="608652"/>
            <a:ext cx="3967949" cy="509105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38DE126-1D4F-439A-AABA-88BEAF41DFCF}"/>
              </a:ext>
            </a:extLst>
          </p:cNvPr>
          <p:cNvSpPr txBox="1"/>
          <p:nvPr/>
        </p:nvSpPr>
        <p:spPr>
          <a:xfrm rot="16200000">
            <a:off x="9103354" y="3423453"/>
            <a:ext cx="4483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https://techcrunch.com/2020/10/26/the-no-code-generation-is-arriving/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5F7AC8-D937-4E04-A450-1285F46BAD0E}"/>
              </a:ext>
            </a:extLst>
          </p:cNvPr>
          <p:cNvSpPr txBox="1"/>
          <p:nvPr/>
        </p:nvSpPr>
        <p:spPr>
          <a:xfrm>
            <a:off x="838199" y="1690688"/>
            <a:ext cx="5794095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66"/>
              </a:buClr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to know how to code?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DB3D79-A5B1-4927-876F-1A28BCC1AC11}"/>
              </a:ext>
            </a:extLst>
          </p:cNvPr>
          <p:cNvSpPr txBox="1"/>
          <p:nvPr/>
        </p:nvSpPr>
        <p:spPr>
          <a:xfrm>
            <a:off x="838199" y="2537627"/>
            <a:ext cx="6094070" cy="2677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“Of course,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no-code tools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often require code, or at least, the sort of deductive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 that is intrinsic to coding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You have to know how to design a pivot table, or understand what machine learning capability is and what it might be useful for. You have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think in terms of data, and about inputs, transformations and outputs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.”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(Danny Crichton, TechCrunch)</a:t>
            </a:r>
          </a:p>
        </p:txBody>
      </p:sp>
    </p:spTree>
    <p:extLst>
      <p:ext uri="{BB962C8B-B14F-4D97-AF65-F5344CB8AC3E}">
        <p14:creationId xmlns:p14="http://schemas.microsoft.com/office/powerpoint/2010/main" val="41584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B69D59-B5C2-460C-A6F3-F4C5AE853971}"/>
              </a:ext>
            </a:extLst>
          </p:cNvPr>
          <p:cNvGrpSpPr/>
          <p:nvPr/>
        </p:nvGrpSpPr>
        <p:grpSpPr>
          <a:xfrm>
            <a:off x="1114553" y="2483100"/>
            <a:ext cx="9962894" cy="2928120"/>
            <a:chOff x="1180410" y="1971532"/>
            <a:chExt cx="9962894" cy="2928120"/>
          </a:xfrm>
        </p:grpSpPr>
        <p:pic>
          <p:nvPicPr>
            <p:cNvPr id="1026" name="Picture 2" descr="Learn Python the Hard Way: A Very Simple Introduction to the Terrifyingly Beautiful World of Computers and Code (Zed Shaw's Hard Way Series) (English Edition) by [Shaw Zed A.]">
              <a:extLst>
                <a:ext uri="{FF2B5EF4-FFF2-40B4-BE49-F238E27FC236}">
                  <a16:creationId xmlns:a16="http://schemas.microsoft.com/office/drawing/2014/main" id="{BBF008C7-87CD-4C7F-8768-B386EAD7F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" t="606" r="1"/>
            <a:stretch/>
          </p:blipFill>
          <p:spPr bwMode="auto">
            <a:xfrm>
              <a:off x="1180410" y="1984174"/>
              <a:ext cx="1654681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F417B7E-7271-4520-8D10-F3724E49A4E3}"/>
                </a:ext>
              </a:extLst>
            </p:cNvPr>
            <p:cNvSpPr txBox="1"/>
            <p:nvPr/>
          </p:nvSpPr>
          <p:spPr>
            <a:xfrm>
              <a:off x="1180411" y="4253321"/>
              <a:ext cx="1654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Zed Shaw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Addison-Wesley Professional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28" name="Picture 4" descr="The Hitchhiker's Guide to Python: Best Practices for Development (English Edition) by [Kenneth Reitz, Tanya Schlusser]">
              <a:extLst>
                <a:ext uri="{FF2B5EF4-FFF2-40B4-BE49-F238E27FC236}">
                  <a16:creationId xmlns:a16="http://schemas.microsoft.com/office/drawing/2014/main" id="{D5526155-BB5A-4CD0-B534-9A55FA1E8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516" y="1984174"/>
              <a:ext cx="1649535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640D94-F6B6-49D9-9EDF-B62C3D14F383}"/>
                </a:ext>
              </a:extLst>
            </p:cNvPr>
            <p:cNvSpPr txBox="1"/>
            <p:nvPr/>
          </p:nvSpPr>
          <p:spPr>
            <a:xfrm>
              <a:off x="3285516" y="4253321"/>
              <a:ext cx="1649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Kenneth Reitz &amp; Tanya Schlusser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O'Reilly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3F45C61-0AF8-4616-95BB-8D791A513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76" y="1984174"/>
              <a:ext cx="1758855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866E822-F830-4C56-8E3D-5760C649EFAD}"/>
                </a:ext>
              </a:extLst>
            </p:cNvPr>
            <p:cNvSpPr txBox="1"/>
            <p:nvPr/>
          </p:nvSpPr>
          <p:spPr>
            <a:xfrm>
              <a:off x="5544903" y="4253321"/>
              <a:ext cx="159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Tim Hall &amp; J-P Stacey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BFF4634-F260-4B85-9176-8E07A533C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756" y="1971532"/>
              <a:ext cx="1649535" cy="217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CD703EE-4156-43D2-8409-1ACB2AF519D8}"/>
                </a:ext>
              </a:extLst>
            </p:cNvPr>
            <p:cNvSpPr txBox="1"/>
            <p:nvPr/>
          </p:nvSpPr>
          <p:spPr>
            <a:xfrm>
              <a:off x="7594756" y="4253321"/>
              <a:ext cx="1649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Eric Matthes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Starch 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AD3FA3B-81E0-4446-ACDB-7E2574165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4716" y="1971532"/>
              <a:ext cx="1448588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C4FA5A-9C13-41FB-80CC-70EDE6B92B94}"/>
                </a:ext>
              </a:extLst>
            </p:cNvPr>
            <p:cNvSpPr txBox="1"/>
            <p:nvPr/>
          </p:nvSpPr>
          <p:spPr>
            <a:xfrm>
              <a:off x="9703304" y="4253321"/>
              <a:ext cx="14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Michael Hammond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Cambridge University 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59E7C33-E6D5-4756-A2E0-4BE5AC6F91C3}"/>
              </a:ext>
            </a:extLst>
          </p:cNvPr>
          <p:cNvSpPr txBox="1"/>
          <p:nvPr/>
        </p:nvSpPr>
        <p:spPr>
          <a:xfrm>
            <a:off x="1017016" y="1966759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(Careful)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61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Courses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10668000" cy="369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Codecademy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DataCamp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Talk Python Training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Django Girls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FreeCodeCamp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fast.ai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Code-First Introduction to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691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Resources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7229354" cy="308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Podcast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Talk Python To Me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Michael Kennedy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PyCon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(several conferences, see pycon.org / YouTube)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 Norvig’s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pytudes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(on GitHub)</a:t>
            </a:r>
            <a:endParaRPr lang="en-US" sz="20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Stanford </a:t>
            </a:r>
            <a:r>
              <a:rPr lang="en-US" sz="20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NLP’s CS224n: Natural Language Processing 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445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Open Sans</vt:lpstr>
      <vt:lpstr>Office</vt:lpstr>
      <vt:lpstr>PowerPoint-Präsentation</vt:lpstr>
      <vt:lpstr>Learning Objectives</vt:lpstr>
      <vt:lpstr>What You Might Have Missed</vt:lpstr>
      <vt:lpstr>The No-Code Generation</vt:lpstr>
      <vt:lpstr>Books</vt:lpstr>
      <vt:lpstr>Online Courses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62</cp:revision>
  <dcterms:created xsi:type="dcterms:W3CDTF">2020-08-12T11:35:07Z</dcterms:created>
  <dcterms:modified xsi:type="dcterms:W3CDTF">2021-01-08T15:00:44Z</dcterms:modified>
</cp:coreProperties>
</file>