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212" y="8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58431-2DF3-4369-8AB8-CB535A5B1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9E463F-1067-498E-B795-FC937E240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299940-5CBB-42B6-8F0F-E66D7C23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5D0A3E-D8EA-4347-A135-296E762D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05BEE7-7E7D-4C73-9E1A-6EF9B469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5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27B96-15AC-476F-8705-42460E6B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DD779E-1F61-4DFF-8C39-380CAFFF0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594D4C-1E3C-44B0-86C9-2D602E89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47BA3-F040-485F-8CC7-B9D76F41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65305-A092-4685-85ED-440416B6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2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CF97CE5-E6F8-4A8C-B30C-5657C65E9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DA4A68-F4FB-4D2A-90F0-90F59FC9A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565394-C571-4EDF-8B17-4A9FEBBD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1B72E6-66C9-4A3D-9A95-24CC73CD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723032-A5CF-424C-827C-BB44DAB7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8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4F714-CD2F-48A0-BD57-22822F78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8D4FA9-BB43-4134-9EA1-30216F54C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075229-6BD8-4F93-B803-A9255F0E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F2636B-422A-49C2-A1A7-0C431811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27147A-2D6C-4780-AD8B-E749BE45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5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2A2B1F-3779-43F7-B60F-F8B36EEE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423B0B-B1E4-495C-A905-BD083436B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80A588-C365-4DB1-9CB5-EC8D98CC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46E721-F91A-4D4B-A9D3-0F8713DF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3C460D-E055-4067-8224-B8D0F075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3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69A95-548C-4682-9922-1845790A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38DC1D-43B8-4168-9E2B-7CFE66250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6A2C5B-23A3-4B27-8EF7-C20F72A92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E35ABB-2ED2-49C1-9082-66FD21C0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BB9224-58BF-45ED-80D4-A3069133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D1EDD4-8F9A-4103-98F8-E7FD2BE5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4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1C510-6269-450C-B3B3-BF26166A5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5B4846-7252-4DA8-AF9C-ED12179C5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F0CE55-F463-4A6F-98E5-69E466814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6E7102-D46E-4A58-9561-7AF35CF0F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072C03-B9E7-49CD-A9F7-74E085780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3F71CA2-E2BE-4EF4-ABED-78F69D54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306F60-6ADA-4DF4-8976-06D88F48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46B3AB-2B08-48FB-B15B-EF6297E2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3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9CE70-A369-4BFA-A37E-34CC7495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33E867-2D9E-4B20-ACC5-A720DE32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8746C6-436B-421F-AECF-9FF65A9EF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D8E6D0-DC47-428E-AEC3-B721B9AA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3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1F2445-A5CF-4C0A-8A8B-84F737DD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AFFD17-2309-4396-8589-D08A8895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7662BD-6B96-457A-AEDB-C580169E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5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BFCC6-0CD3-4511-BB7A-3579EB900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5866E5-3B18-4432-BCFE-B9A805DE9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3F2BF9-66BA-422C-83EE-272C58A39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E6992F-90E9-4F77-8D52-F953A02C7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654D8F-8BC0-4506-8D48-70C23E23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27AA56-F91E-4C25-A65A-80A7B836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1C8D0-991C-4DAD-9016-D023D3B0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D0B9FB9-2DB7-4283-ACE2-E8B4CE776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6E0BCD-9283-4ACF-8685-5EB31F4D2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E75D69-CAFD-4C45-8042-A1E7E6E9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B2E8-5B77-4225-ACDF-4C38702F37F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20D400-0B70-45D6-AE10-A78C31B4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DA9B08-33FE-4131-BFBE-4A6D2BC9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8DA9-280E-46F1-BDB8-E19E1E81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0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6F3C78-939C-472A-9DF4-00419313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192919-21D7-4111-8A3A-38F61649B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EBB747-DDE7-4B71-B19E-6B2F0CD6E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9B2E8-5B77-4225-ACDF-4C38702F37F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B58908-4341-4669-999D-ACA99E04E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857E13-BD35-4345-A602-8296429FE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8DA9-280E-46F1-BDB8-E19E1E814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8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8E4C9E66-0144-4F59-95CB-9D046EE9A128}"/>
              </a:ext>
            </a:extLst>
          </p:cNvPr>
          <p:cNvSpPr txBox="1"/>
          <p:nvPr/>
        </p:nvSpPr>
        <p:spPr>
          <a:xfrm>
            <a:off x="1764374" y="1280159"/>
            <a:ext cx="82877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Additional Exercises</a:t>
            </a:r>
          </a:p>
          <a:p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 Expressions</a:t>
            </a:r>
          </a:p>
          <a:p>
            <a:r>
              <a:rPr 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Programming for Linguists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Ingo Kleiber,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36E92-7E30-4BF9-A85E-A88FCC902341}"/>
              </a:ext>
            </a:extLst>
          </p:cNvPr>
          <p:cNvSpPr txBox="1"/>
          <p:nvPr/>
        </p:nvSpPr>
        <p:spPr>
          <a:xfrm>
            <a:off x="4102100" y="6290042"/>
            <a:ext cx="850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66"/>
                </a:solidFill>
              </a:rPr>
              <a:t>Note: </a:t>
            </a:r>
            <a:r>
              <a:rPr lang="en-US" i="1" dirty="0">
                <a:solidFill>
                  <a:srgbClr val="FF0066"/>
                </a:solidFill>
              </a:rPr>
              <a:t>This video can be watched independently of all other videos in this workshop!</a:t>
            </a:r>
          </a:p>
        </p:txBody>
      </p:sp>
    </p:spTree>
    <p:extLst>
      <p:ext uri="{BB962C8B-B14F-4D97-AF65-F5344CB8AC3E}">
        <p14:creationId xmlns:p14="http://schemas.microsoft.com/office/powerpoint/2010/main" val="34461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EF6080A-D4BA-484D-9965-520D7479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 Expressions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2DF8E8-9829-4EEB-ACDD-7F512F9002B9}"/>
              </a:ext>
            </a:extLst>
          </p:cNvPr>
          <p:cNvSpPr txBox="1"/>
          <p:nvPr/>
        </p:nvSpPr>
        <p:spPr>
          <a:xfrm>
            <a:off x="838200" y="1690688"/>
            <a:ext cx="7305040" cy="142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 expression (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RegEx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can be seen as a way of …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specifying search pattern over texts (strings)</a:t>
            </a:r>
          </a:p>
          <a:p>
            <a:pPr marL="285750" indent="-285750"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designing a Finite-State Automaton (FSA)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FCA867-0EA1-425C-8293-9EB05700E29E}"/>
              </a:ext>
            </a:extLst>
          </p:cNvPr>
          <p:cNvSpPr txBox="1"/>
          <p:nvPr/>
        </p:nvSpPr>
        <p:spPr>
          <a:xfrm>
            <a:off x="894080" y="3733524"/>
            <a:ext cx="47853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She had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one cat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while her friends had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three cats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EA06AD-4F86-42BC-988E-5243966D2D7B}"/>
              </a:ext>
            </a:extLst>
          </p:cNvPr>
          <p:cNvSpPr txBox="1"/>
          <p:nvPr/>
        </p:nvSpPr>
        <p:spPr>
          <a:xfrm>
            <a:off x="894080" y="479798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RegEx: </a:t>
            </a:r>
            <a:r>
              <a:rPr lang="en-US" sz="2400" dirty="0">
                <a:solidFill>
                  <a:srgbClr val="FF0066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\w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+</a:t>
            </a:r>
            <a:r>
              <a:rPr lang="en-US" sz="2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cats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C46C9-28CC-486A-81B1-8A1E109330BF}"/>
              </a:ext>
            </a:extLst>
          </p:cNvPr>
          <p:cNvSpPr txBox="1"/>
          <p:nvPr/>
        </p:nvSpPr>
        <p:spPr>
          <a:xfrm>
            <a:off x="2141220" y="5364716"/>
            <a:ext cx="469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\w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matches any word character</a:t>
            </a:r>
          </a:p>
          <a:p>
            <a:r>
              <a:rPr lang="en-US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one or more of the preceding</a:t>
            </a:r>
          </a:p>
          <a:p>
            <a:r>
              <a:rPr lang="en-US" dirty="0">
                <a:solidFill>
                  <a:srgbClr val="92D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zero or one of the preceding</a:t>
            </a:r>
          </a:p>
        </p:txBody>
      </p:sp>
    </p:spTree>
    <p:extLst>
      <p:ext uri="{BB962C8B-B14F-4D97-AF65-F5344CB8AC3E}">
        <p14:creationId xmlns:p14="http://schemas.microsoft.com/office/powerpoint/2010/main" val="225267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9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Open Sans</vt:lpstr>
      <vt:lpstr>Office</vt:lpstr>
      <vt:lpstr>PowerPoint Presentation</vt:lpstr>
      <vt:lpstr>Regular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Ingo Kleiber</dc:creator>
  <cp:lastModifiedBy>Ingo Kleiber</cp:lastModifiedBy>
  <cp:revision>54</cp:revision>
  <dcterms:created xsi:type="dcterms:W3CDTF">2020-08-12T11:35:07Z</dcterms:created>
  <dcterms:modified xsi:type="dcterms:W3CDTF">2021-05-07T16:39:55Z</dcterms:modified>
</cp:coreProperties>
</file>