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64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 showGuides="1">
      <p:cViewPr varScale="1">
        <p:scale>
          <a:sx n="193" d="100"/>
          <a:sy n="193" d="100"/>
        </p:scale>
        <p:origin x="149" y="35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58431-2DF3-4369-8AB8-CB535A5B1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9E463F-1067-498E-B795-FC937E240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299940-5CBB-42B6-8F0F-E66D7C23B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5D0A3E-D8EA-4347-A135-296E762D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05BEE7-7E7D-4C73-9E1A-6EF9B469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5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27B96-15AC-476F-8705-42460E6B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DD779E-1F61-4DFF-8C39-380CAFFF0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594D4C-1E3C-44B0-86C9-2D602E89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47BA3-F040-485F-8CC7-B9D76F41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665305-A092-4685-85ED-440416B6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2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CF97CE5-E6F8-4A8C-B30C-5657C65E9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DA4A68-F4FB-4D2A-90F0-90F59FC9A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565394-C571-4EDF-8B17-4A9FEBBD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1B72E6-66C9-4A3D-9A95-24CC73CD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723032-A5CF-424C-827C-BB44DAB7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8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4F714-CD2F-48A0-BD57-22822F78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8D4FA9-BB43-4134-9EA1-30216F54C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075229-6BD8-4F93-B803-A9255F0E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F2636B-422A-49C2-A1A7-0C4318119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27147A-2D6C-4780-AD8B-E749BE45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5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2A2B1F-3779-43F7-B60F-F8B36EEE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423B0B-B1E4-495C-A905-BD083436B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80A588-C365-4DB1-9CB5-EC8D98CCF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46E721-F91A-4D4B-A9D3-0F8713DF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3C460D-E055-4067-8224-B8D0F075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3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69A95-548C-4682-9922-1845790A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38DC1D-43B8-4168-9E2B-7CFE66250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6A2C5B-23A3-4B27-8EF7-C20F72A92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E35ABB-2ED2-49C1-9082-66FD21C0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BB9224-58BF-45ED-80D4-A3069133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D1EDD4-8F9A-4103-98F8-E7FD2BE5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4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1C510-6269-450C-B3B3-BF26166A5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5B4846-7252-4DA8-AF9C-ED12179C5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F0CE55-F463-4A6F-98E5-69E466814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6E7102-D46E-4A58-9561-7AF35CF0F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2072C03-B9E7-49CD-A9F7-74E085780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3F71CA2-E2BE-4EF4-ABED-78F69D54A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F306F60-6ADA-4DF4-8976-06D88F48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46B3AB-2B08-48FB-B15B-EF6297E2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3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9CE70-A369-4BFA-A37E-34CC7495B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333E867-2D9E-4B20-ACC5-A720DE32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8746C6-436B-421F-AECF-9FF65A9EF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D8E6D0-DC47-428E-AEC3-B721B9AA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3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61F2445-A5CF-4C0A-8A8B-84F737DD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AFFD17-2309-4396-8589-D08A8895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7662BD-6B96-457A-AEDB-C580169E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5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BFCC6-0CD3-4511-BB7A-3579EB90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5866E5-3B18-4432-BCFE-B9A805DE9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3F2BF9-66BA-422C-83EE-272C58A39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E6992F-90E9-4F77-8D52-F953A02C7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654D8F-8BC0-4506-8D48-70C23E23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27AA56-F91E-4C25-A65A-80A7B836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1C8D0-991C-4DAD-9016-D023D3B07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D0B9FB9-2DB7-4283-ACE2-E8B4CE776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06E0BCD-9283-4ACF-8685-5EB31F4D2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E75D69-CAFD-4C45-8042-A1E7E6E9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20D400-0B70-45D6-AE10-A78C31B4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DA9B08-33FE-4131-BFBE-4A6D2BC9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0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6F3C78-939C-472A-9DF4-00419313E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192919-21D7-4111-8A3A-38F61649B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EBB747-DDE7-4B71-B19E-6B2F0CD6E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9B2E8-5B77-4225-ACDF-4C38702F37F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B58908-4341-4669-999D-ACA99E04E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857E13-BD35-4345-A602-8296429FE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8DA9-280E-46F1-BDB8-E19E1E8140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8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8E4C9E66-0144-4F59-95CB-9D046EE9A128}"/>
              </a:ext>
            </a:extLst>
          </p:cNvPr>
          <p:cNvSpPr txBox="1"/>
          <p:nvPr/>
        </p:nvSpPr>
        <p:spPr>
          <a:xfrm>
            <a:off x="1764374" y="1280159"/>
            <a:ext cx="828778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</a:t>
            </a:r>
          </a:p>
          <a:p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Setting Up Your Development Environment (Windows)</a:t>
            </a:r>
          </a:p>
          <a:p>
            <a:r>
              <a:rPr 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Programming for Linguists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Ingo Kleiber, 2020</a:t>
            </a:r>
          </a:p>
        </p:txBody>
      </p:sp>
    </p:spTree>
    <p:extLst>
      <p:ext uri="{BB962C8B-B14F-4D97-AF65-F5344CB8AC3E}">
        <p14:creationId xmlns:p14="http://schemas.microsoft.com/office/powerpoint/2010/main" val="34461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34673CA7-6EEF-410B-A954-20A0D87F8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061" y="1722761"/>
            <a:ext cx="7289878" cy="3597472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3321A8D-6672-4EC2-9851-C5B2C10E5F23}"/>
              </a:ext>
            </a:extLst>
          </p:cNvPr>
          <p:cNvCxnSpPr/>
          <p:nvPr/>
        </p:nvCxnSpPr>
        <p:spPr>
          <a:xfrm>
            <a:off x="1575015" y="3598310"/>
            <a:ext cx="1132114" cy="1428998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675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DB162-3A84-41EE-BA83-B24329E9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Development Environment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0B6CD71-0498-4146-BEAE-188DDE61F045}"/>
              </a:ext>
            </a:extLst>
          </p:cNvPr>
          <p:cNvSpPr txBox="1"/>
          <p:nvPr/>
        </p:nvSpPr>
        <p:spPr>
          <a:xfrm>
            <a:off x="838200" y="1690688"/>
            <a:ext cx="4367151" cy="2351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 10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</a:t>
            </a:r>
            <a:r>
              <a:rPr 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Windows (2.30.0)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Anaconda 3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(2020.11) Individual Edition –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3.8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 </a:t>
            </a:r>
            <a:r>
              <a:rPr lang="en-US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Visual Studio Code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4608347-84CA-475A-8C6F-B48447CDE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9" y="1811563"/>
            <a:ext cx="4367151" cy="363627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3E3C6BF-B8AC-4567-A611-AC11CE490FC5}"/>
              </a:ext>
            </a:extLst>
          </p:cNvPr>
          <p:cNvSpPr txBox="1"/>
          <p:nvPr/>
        </p:nvSpPr>
        <p:spPr>
          <a:xfrm>
            <a:off x="6572249" y="5678688"/>
            <a:ext cx="4905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https://www.anaconda.com/products/individual</a:t>
            </a:r>
          </a:p>
        </p:txBody>
      </p:sp>
    </p:spTree>
    <p:extLst>
      <p:ext uri="{BB962C8B-B14F-4D97-AF65-F5344CB8AC3E}">
        <p14:creationId xmlns:p14="http://schemas.microsoft.com/office/powerpoint/2010/main" val="29691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Breitbild</PresentationFormat>
  <Paragraphs>11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Office</vt:lpstr>
      <vt:lpstr>PowerPoint-Präsentation</vt:lpstr>
      <vt:lpstr>PowerPoint-Präsentation</vt:lpstr>
      <vt:lpstr>Development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Ingo Kleiber</dc:creator>
  <cp:lastModifiedBy>Ingo Kleiber</cp:lastModifiedBy>
  <cp:revision>38</cp:revision>
  <dcterms:created xsi:type="dcterms:W3CDTF">2020-08-12T11:35:07Z</dcterms:created>
  <dcterms:modified xsi:type="dcterms:W3CDTF">2021-01-02T23:46:46Z</dcterms:modified>
</cp:coreProperties>
</file>