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9" r:id="rId4"/>
    <p:sldId id="264" r:id="rId5"/>
    <p:sldId id="265" r:id="rId6"/>
    <p:sldId id="266" r:id="rId7"/>
    <p:sldId id="268" r:id="rId8"/>
    <p:sldId id="26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 showGuides="1">
      <p:cViewPr varScale="1">
        <p:scale>
          <a:sx n="192" d="100"/>
          <a:sy n="192" d="100"/>
        </p:scale>
        <p:origin x="134" y="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3:53.67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33 7959,'6'-11'645,"0"1"50,-2 2 0,-3 5 0,3 6-325,-3 5 0,-1 12 1,0 6-1,0 6 1687,0 5-1710,0-2 1,-4 12-223,1-3 1,-1 7 65,4-2 1,-1-1-384,-3-3 1,3-1-323,-3 1 0,3-2 0,1-2 392,0-4 1,0-7 0,0-4-1,0-2-1026,0-2 1,1-5 0,2-2 1147,0-3 0,6 0 0,-3-1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3:59.73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12 156 6352,'0'-11'0,"-1"1"452,-3 3 1,3-3-63,-3 2 1,3-2 0,2-2-135,3-3 1,2 3 0,5-3 1063,0 3-987,0 0 0,4 5 0,0 1 0,-1 1 725,-2 2-1046,-1 2 1,-1 2-1,-1 3 201,-2 3 1,-4 6 0,0 4 0,-1 7 16,-2 3 0,-4-2 0,-1 1 0,0-3 108,0 0 1,1-2 0,4-3 0,0-3-90,0-2 0,2-3 0,1-3 0,6-3-364,5-3 1,-2-1-1,4 0-1003,0 0 1,-3 0 744,1 0 1,3-4 0,-3-1-58,0-1 430,3-1 0,-4-5 0,3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4:16.65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0 770 8946,'11'-11'671,"2"-7"1,0-4 0,3-8-1,2-5-247,2-2 1,1-5 0,2 1-225,3-2 0,-6-2 0,1 1 0,-2-1 61,-2 0 1,-3 1 0,1-1-212,-3 1 1,-1 4 39,0 3 0,-5 7-233,-2 4 0,-1 7 0,-1 4 158,2 3 1,0 17-1,-4 11 1,0 15 35,0 12 1,0 8-1,0 8 1,0 0-150,0-1 1,5-1 0,2-2 0,3-3-215,1-4 1,0-3-1,0-4 1,1-5-449,-1-5 0,0-4 1,0-6-1,0-1 760,0-2 0,0-4 0,1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4:17.04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11 79 7847,'-6'0'3790,"1"0"-3444,5 0 1,6 0 0,5 0-313,7 0 0,8-5 0,4-1 1,2-2 37,1 1 1,4-1 0,1-1-1,-2 0-72,-2 1 0,0 1 0,-1-4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4:17.50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67 7845,'1'-6'707,"4"1"-334,6 0 1,2 4-1,7-3 1,2 2-137,3-2 0,6 1 1,-3-3-1,2 0 291,0 0-528,-6 3 0,9-7 0,-5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4:17.72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 45 6925,'-5'0'1332,"6"0"0,8 0-868,5 0 1,7-4 0,0 0 0,5 1 225,2-2-536,-3 3 1,7-6-2654,-2 4 2499,-3 0 0,0-1 0,-4-1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4:26.01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1 146 7969,'1'-15'240,"3"0"1,-3 0-1,3 4 279,-3 0 1,3-1 0,-1 1 9,0 0 0,-1 5 1,1 1 317,1 0 1,-1 5 0,-3 0 268,0 6-947,-5 9 1,4 7-1,-3 8 1,3 1-69,1-1 0,0 2 0,0-3-733,0-1 519,5-6 0,3-5 0,5-8-1003,2-1 850,5-3 1,-6-5-1,3 0 1,-1 0-40,-2 0 0,-2 0 0,-1-1 297,0-3 1,1 4-1,-1 0 132,0 6 1,0 4 0,0 0 0,0-1 123,0-2 0,2-4 0,0 0 0,4-2 151,0-1 1,-3-6 0,0-5 0,-1-6 289,-2-4 1,0-2 0,-1 1 461,-2 0-923,1-5 1,-7 3 0,1-2-1,-1 4-229,-2 3 41,0-2 0,-4 9-556,0-3 0,-3 2 348,3 2 0,-3 0-3155,3 0 6,-5 5 3317,8-4 0,-4 8 0,5-2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4:28.70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29 7951,'0'-11'1005,"0"0"-332,0 4 1,0 9 0,0 9 0,0 7-118,0 7 0,0 7 0,0 8 0,0 2-210,0 4 0,4 6 1,-1-2-1,1-2-74,1-3 1,-4-5 0,4 0-659,0-6 1,-4-2 303,3-6 0,-3 0-517,-1-4 1,0-3 303,0-1 0,0-4-1014,0 1 0,0-6-762,0-2 2071,0-5 0,0 8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4:40.43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46 79 6356,'0'-7'0,"0"2"-244,0 0 559,0 4-158,0-9 1,0 8 174,0-6-53,0 6 1,0-4 163,0 2 1,0 1 107,0-4 0,0 3 581,0-3 127,0 4-965,0-2 1,0 7 0,0 1-170,0 5 0,0 3 0,0 4 1,0 3-1,0 4 0,0 0-130,0 0 0,-4 0 0,0 1 11,2-1 1,0 0 0,2 1 0,0-1-100,0 0 124,0 1 1,2-2 0,0-1 0,2-2-149,-2 2 174,0 1-76,-2 1 0,0 2 0,0 1 0,0 1 0,0 0 38,0 1-11,0-3 0,0 7 0,0-4 234,0 1-209,0 2 0,0 2 0,1-1 1,1-2 129,2-2-108,0 9 1,-4-10 0,0 7 53,0 0-107,0-1 1,0 1-1,0 1 130,0-1-126,0 1 1,0 3 0,0 0 49,0-1 1,0-1 0,-2-1 6,-1 4 1,2-4 0,-3 4 0,3-5-1,1-2 17,0-1-43,0-5 0,0 3-119,0-2 0,0-2 135,0 2 1,0-3-307,0-1 0,0 6 84,0 1 1,0 0-164,0 1 1,0-2 192,0 2 0,0 6 1,0-3 30,0 2 0,0 0 1,0-2-1,-2 1 74,-1-1 0,1-3 0,-1-2 0,0 1 104,-1-1 1,3-3 0,-2 1-115,1-2 1,-1 2 0,-1 1 0,1 0 0,2 1-6,1-4 0,0 5 0,0 1 1,0 2-237,0 1 178,0 1 1,0-1 0,0 1 18,0-1 1,0-3 0,0 0-171,0 1 1,0-4-1,0-1 1,0-2 199,0-2 1,0 0-1,0 0 1,0 1 92,0-1 1,0 0 0,0-1 0,0 1 0,0-1-95,0 2-353,0 7 0,0-3 0,0 4 325,0-1 0,0 0 0,0 2 1,0-2 101,0-4 0,-4-3 1,1 0-1,0-1-133,2 0 1,1-3 0,0-2 236,0-1 0,0-1-33,0-4 1,0 0-188,0 1 0,1-1 100,3 0 0,-3 1-121,3 3 0,-3-3 79,-1 3 1,0-1 0,0 0-55,0 0 55,0 6 0,0-4-87,0 3 129,0 2 0,0-9 0,0 5 0,1-3 51,3 1 1,-3 0-121,3-4 36,-3 1 0,-1-1 1,0 0-1,0 0 0,0 0 5,0 0 0,0 0 0,0 1 1,0-1 14,0 0 1,0 4 0,0 0 0,0-2 14,0 0 1,0-2-1,0 0 1,0 0 84,0 0-73,0 0 0,0 1 0,0-1 100,0 0-112,0 0 0,0 0 57,0 0 0,0 2 1,0 0-1,2 2 0,0 0 43,2 1 0,-1-3 1,-3 3 36,0 0 1,0-2-145,0 4 0,0-3 1,0 2-130,0-1 1,2 3 0,0-4-657,2-1 790,0-7 0,-4-2 0,0-5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4:41.09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68 56 7816,'-4'-7'1381,"0"0"0,2 3 0,6-2-461,3 1 0,3 1 1,1 3-1,1-2-185,3 0 1,3-1-483,4 4 0,0 0-677,1 0 1,-5-4 38,1 0 0,-4 1 0,2 3-146,-1 0 0,3 0 0,-4 0-732,-2 0 1,-7 0 1034,-6 0 0,-6 0 0,-9 0 0,-3 0 764,-3 0-536,-7 5 0,4 0 0,-6 3-70,-1 0 0,2-2 0,1 3-179,1-2 254,6-5 1,1 7 0,5-5-6,1-2 0,7 5 0,2-1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4:42.09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29 78 8411,'-7'0'4468,"2"-1"-3947,5-3 1,2 3-1,1-4 1,6 1 54,5 1-563,-2-6 52,4 8-50,0-9 1,-2 7-1,3-3 1,1 1 0,-2 1-263,0-1 263,-1 4 1,-4-7-681,0 4 427,-5 0 309,4 4-78,-9 0 1,3 0 0,-8 1 0,-3 2-34,-3 1 0,-2 3 307,-3-3 0,-2 3-91,-6-3 0,5 5 0,-1-3 0,-1 1 0,0-1-10,2-1 1,2 0 0,4-2-1486,1 0 1318,5 1 0,6-9 0,6-1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3:54.03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6 8259,'5'-6'1008,"1"11"1,2 5 0,-1 12-653,2 6 0,1 4 1,2 4-1,2 2 125,1 2 1,5-3 0,-2 3 0,2-2-435,-1-2 0,2 3 0,-3-4 1,3 0-75,2 0 0,-5-5 0,0 4 0,-1-4-205,0-3 0,-3-1 0,1-5 0,-2-1-1255,2-1 1219,-2-5 1,3 2 4,-5-5 263,0-5 0,0 4 0,0-4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4:43.21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57 22 7788,'-11'-10'239,"-1"2"1,5 5 0,1 8 0,0 6 444,-1 6 0,5 8 0,-2 2 0,3 2-714,1 2 0,4-4 1,1-1-313,1-2 0,1-7 0,4-4 0,1-3-166,-1-2 1,0-6 292,0 2 1,-4-3-1,1-1-36,1 0 1,-1 2 0,1 0 456,-2 2 0,0 6 36,0 1 0,3 0 1,-3 4 4,3-3 1,5-1-1,0-1 1,-1-2 46,-2-5 0,-1-3 1,0-5-1,0-4 184,1-5 0,-1-7 0,-1 0 0,-3-4 22,-3 0 1,-3 3 0,-1 2 20,0 1-420,0 6 0,-1-5 0,-3 6 1,-2 0-128,0 2-1420,-4 1 917,4-2 1,-1 4-2326,4-1 2854,1 1 0,7-5 0,2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4:46.50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12 101 6795,'-7'0'439,"2"0"-119,5 0 1,5 0 323,3 0-394,2 0 1,1 0 0,0-2-1,1 0 128,3-2 0,-2 0 0,3 4 0,-1 0-196,0 0 1,-1 0-1,-1 0 1,0 0-204,2 0 1,1 0-1,-2 0 1,2 0-357,1 0 0,-2 0 0,3 2-72,-2 1 1,4-1 0,-3 1 0,2-1 0,-1-2 158,2 0 0,-3 0 1,2 0-1,2 0 298,4 0 0,-2 0 0,3 0 70,-2 0-22,3 0 1,-3-2 0,3 0 0,-1-2 111,0 2 1,4 0-1,-4 2 1,-1 0-186,-2 0 0,3 0 0,0 0 0,-1 0-163,-1 0 1,-2 0 0,0 0 0,1 0 121,-1 0 1,1 4-1,2 0 1,1-2 19,-1 0 0,0-2 0,1 0 0,4 0 61,2 0 0,0-4 0,-1 0 0,-3 0 82,0-1 0,1 4 1,-2-2 359,-3 1-337,0 2 0,-2 0 1,-1 0 314,-2 0-388,2 0 0,-1 0 0,2 0 0,-3 0 8,-2 0 1,-3 2 0,4 0 0,2 2-122,1-2 1,5-1 0,0-1 0,0 0-168,1 0 0,-3 0 0,3 0 0,-1 0 179,0 0 1,4 0-1,-4 0 1,-1-1 175,-2-3 0,1 3 1,0-2-1,-1 1-13,-2 2 0,4 0 0,2-1 0,0-1 73,-1-2 1,-7 0 0,6 4 0,1 0-63,1 0 0,-2 0 1,2 0-1,-1 0 46,0 0 0,2-1 0,-5-2-100,-1 0 0,7-1 0,-7 3 0,2-2 0,-1 0 86,0 0 1,-1 2 0,0 1-1,1 0-10,-1 0 1,1 0-1,2 0 1,1 0-78,-1 0 1,0 0-1,-2 0-118,0 0 1,5 0 0,-6 0 0,2 0 0,1 0-13,1 0 1,0 0-1,1 0 1,-5 0 80,-1 0 0,2 0 1,2 0-1,-1 0 147,-3 0 1,2 0 0,-5-1-1,3-2-86,2-1 0,0 1 0,2 3 1,1 0-143,-1 0 0,-2-2 0,1 0 0,1-2 17,1 2 0,0 1 0,-3 1 0,2 0 12,1 0 1,0 1 0,-2 1-1,1 2 96,1-2 0,1 0 0,-2-2 1,1 0 90,-2 0 0,0 0 0,-2 0 1,2 0-42,2 0 0,-3-4 1,5 0-1,-2 1-129,0-2 0,3 3 0,-1-1-153,0 1 124,-3-3 0,7 4 1,-2-3-1,2 3 9,2 1 1,-5 0-1,1 0 1,1 0-17,1 0 1,-2 4 0,0 0-1,1-2 113,1-1 0,-2-1 0,0 0 0,1 0-14,1 0 1,-2 0 0,-2 0 0,1 0-42,-1 0 1,-2 0 0,4 0 0,0 0-43,-2 0 1,1 0 0,-5 0 0,4 0-38,0 0 0,-3 0 0,2 0 1,-1 0-64,0 0 0,0 0 0,-2 0 106,2 0-8,-3 0 1,5 4 0,-6 0 189,0-2-184,1 0 0,-2-1 0,-1 1 141,-2 2-67,1 0 0,2-4 0,-1 0 0,-2 0-68,2 0 0,-4 0 0,0 0 0,0 0-78,3 0 0,-3 0 1,0 0-1,-1 0-33,0 0 1,0 0-1,-4 0 1,0 0 6,0 0 1,0 1 0,1 1 0,-1 2 152,0-1 0,4-2 0,0-1 0,-2 0 45,0 0 0,-2 0 0,0 0 104,0 0-181,0 0 1,4 0 0,0 0 137,-1 0-137,3 0 1,-5 0 0,3 0 0,-2 0 27,-2 0 0,4 0 0,0 0 0,-1 0 13,3 0 1,-5 0-1,4 0 1,-1 0 27,0 0 1,3 0 0,-3 0 0,-1 0-23,-2 0 1,1 0 0,0 0 0,2 0 36,-1 0 1,2 0 0,0 0-1,0 0-91,0 0 1,3 0 0,-3 1 0,1 2 37,3 0 0,1 1 1,0-4-1,-1 0 18,-1 0 0,-1 1 0,3 2-6,-2 0-16,2 1 0,-5-3 0,4 2 31,-1 1-70,-1-1 1,-1-1-1,0 0 1,-3 2 34,1-2 1,4-1 0,-3-1 172,1 0 0,-3 4 0,2 0 0,-1-2 0,0 0 60,-1-2 1,-2 0-1,-1 0 1,0 0-146,0 0 0,1 0 0,0 0 0,2 0-393,0 0 0,1 0 0,-4 0-576,1 0 1,-1 0-1467,0 0 1611,0 0 1,-3 3 715,-1 1 0,-5 5 0,3-3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4:47.42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56 67 8030,'-1'-11'1025,"-3"0"0,2 1 1433,-6 2-2017,6 4 1,-4 4 0,3 1 0,-2 2-289,-1 5 0,4 6 0,-2 2 0,3 1-197,1 3 0,0-3 1,0 1-1,0-1-191,0 0 0,1-3-218,3 1 582,-3-3 0,4-7 0,-5-5 35,0-6 0,0-8 0,0-1 0,0 2-44,0 0 0,-1-2 1,-2-1-1,-1 0-190,2 0 1,-3 0 0,1 2-1,2 0-2323,1 0 2393,1 2 0,0 0 0,0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4:48.66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23 45 7388,'-1'-10'-1281,"-2"1"3160,0 2 543,-1 4-1936,4-2 0,0 7 0,0 3 0,0 4-336,0 5 1,-1 6 0,-2-3 0,-1 2-135,2-1 1,1 0 0,1 0-1,0-3-148,0-2 0,0-2 0,0 0-22,0 0 138,0-5 1,0-2 263,0-8-139,0-2 1,0-5 0,0 0 423,0 0-319,0-5 0,0 2 72,0-5-181,0 6 0,0-5 1,0 5-1,0-2-450,0 1 0,0 2 345,0 1 0,5-5 0,1-2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4:50.02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 78 7163,'0'-11'0,"0"0"-219,0 0 1,0 3 1165,0 1 1,0 3 834,0-3-1140,0 4 0,0 7 0,0 8-204,0 4 0,0 3 0,1 3 0,2 2-473,0 2 0,2-3 1,-2 5-1,1-2-173,-2 0 1,-1-1 0,0-6 0,2-1 135,1-2 0,-1-1 0,-3-4-348,0 0 0,-1-5 0,-1-1 285,-2 0 114,0-4 0,4 3 102,0-8 1,0-2 0,0-5 0,0 0-57,0 0 0,0-2 1,0 0-1,1-3-144,3-2 1,-3 3 0,3-3 0,-3-2-68,-1-1 1,0-1-1,0-1 1,-1 1 169,-3 0 1,3 3 0,-3 2-1,2 1 164,-2 2 1,3 2 0,-4 2-99,0 2 0,4 2 0,-4 4 742,0-2-532,4 0 0,-4 5 1,5 3-183,0 4 1,0 1-1,0 3 1,0-1-122,0 0 0,4-2 0,0-1 0,1 2-99,0-1 0,3 0 0,-3 2 0,0 0-804,0 0 0,-2 0 946,-3 0 0,5 0 0,2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5:04.84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38 5782,'0'-7'3907,"0"-4"-2071,0 3-1075,0 2-129,0 0-593,0 6 1,0 2-1,0 2 1,0 4 21,0 4 1,0 0 19,0 1 0,0 1-196,0 2 86,0-2 0,0 6 0,0-5 1,0 3 18,0 2 0,0-4 0,0 5 0,0 2-119,0 0 1,0-2 0,0 0 0,0 0-15,0-1 0,0 2 0,0-4 0,0 0 76,0 0 1,0 3 0,0-4 0,0-2 64,0-1 0,0 0 0,2 1 0,1 2-31,1-2 1,0 3 0,-4 1 192,0 0-176,0-4 0,0 8 0,0-5 0,0 0-91,0 0 1,0 3-1,0-4-105,0-2 185,0 5 1,0-7 0,0 4 46,0-3-28,0-1 1,0-5 0,0 0 0,0 2 10,0 1 0,0-2 0,0-1 0,1 2 27,3 1 1,-2 1-1,2 1 1,-3 1-41,-1 3 0,0-3 1,0 4-1,0-2-33,0 1 1,2 0-1,1-5 1,1 1 15,-1-1 0,-2 1 0,-1 0 0,0-1-6,0 1 0,0-5 1,0 0 151,0 2 1,0 1-18,0 2-96,0-1 1,0 1-1,0-1 1,0 1-4,0-1 1,0 1-1,0 0 1,0-1-11,0 1 0,0-1 5,0 1 0,1-1-32,4 1 1,-4-1-39,3 1 1,-2-1-1,-2 1-68,0-1 1,0 1 0,0 0-69,0-1 172,0-5 0,0 4 0,0-2 81,0 2-121,0 1 0,0-3-25,0-1 1,0-4 137,0 5 144,5-7-141,-4 4 0,5-5-140,-6 3 1,0-1 20,0 6 0,0-5-20,0 4 124,0 1 155,0 3 49,0-5-4,0 4 54,0-9-30,0 9 41,0-10-237,0 5-84,0-1 0,0-5-582,0 0 0,0-1 613,0-7 0,0-1 0,0-3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5:05.47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25 11590,'0'-7'16,"0"2"1,6-1 0,1-1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5:05.77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13 1 11146,'-7'1'-1019,"3"3"1019,2-2 0,2 3 0,0-5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5:06.84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39 75 6155,'5'-7'0,"4"1"-120,2 0 1,1 5-1,2-3 2054,3 2 1,-3 2-918,3 0 1,2-4-314,2 0-558,-3-6 1,0 8-1,-5-5-303,-1 1 1,-3 2-64,-1 4 245,-5-6 0,-3 5 1,-10-3-1,-4 4-231,-3 4 0,-5-1 0,0 5 0,-5 2-88,-2 1 0,1 1 1,6 0-1,2-3-163,2 0 1,6-6 456,3 1 0,7 3 0,-4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5:07.78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1 114 9565,'12'0'1828,"1"0"-1600,-1 0 1,1-5-1,1 0 1,1-1-94,2 1 0,1-5 1,-3 3-1,2-1-111,-2-1 1,-1 2 0,-3-3 0,-1 3-185,-1 2 0,-7-5 56,3 2 0,-10 2 0,-3 2 0,-3 3 256,-2 1 0,-3 1 0,-3 2 0,1 2 36,0 2 1,-3-2-1,5 2 1,0-2-158,2-2 0,6-2-31,0-1 0,10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3:54.33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1 145 9028,'12'-1'451,"3"-3"0,-1 2 0,6-5 1,3-3-452,6-4 0,-1 2 0,1-4 0,0 1-312,4 0 312,-7-5 0,11 8 0,-9-5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5:09.24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13 176 7030,'-6'-7'1219,"5"3"-377,-3 8 1,2 3-1,4 5 1,1 1-598,1 0 1,4 0 0,-2 3 0,-1 1-62,1-2 0,4-1 0,-4-2 0,3 1-209,-1-1 1,-5-3-1,1-1-245,-2 2-14,3-5 217,-3 1 0,2-6 96,-8 0 1,2-1-1,-3-4-6,-1-3 0,5 1 0,-5-1 0,2-2 32,0-1 1,-1-2-1,4 1 1,-2-1 54,-1 1 0,0-1 0,3 1 0,-2-1 51,-1 1 0,-1-1-25,5 0 1,0 5 225,0 0-186,0 5 9,0-3 12,0 6 147,0 0-145,6 0 1,1 0 0,5-1 7,1-3 0,0-3 1,1-7-1,2-1-145,5-2 0,3-5 1,0 2-1,-2 1-278,-1 2 1,-2 7 0,2 3 0,-4 2-3388,-3 2 3603,-2 1 0,1 2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5:30.23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318 1 7925,'-12'19'0,"0"1"200,1 1 1,-5 7 0,-1 8 0,-1 5-1,-4 5 1,-3 1 663,-3 0 1,5 0 0,3-1-976,0-3 1,1-3-1,1-5 1,2-1-1,5-3-917,2-3 1,5-3-541,-4-2 1568,5-5 0,-2-1 0,5-5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5:30.81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 1 8267,'-6'1'688,"2"3"1,2 4 216,2 2 0,0 7 0,2 3 0,3 3-60,7 5 0,1 2 0,5 5 0,0 0-612,0 0 1,-2 2 0,2 1 0,1 0-424,-1-4 0,0 1 0,3-5 1,-3-2-374,-1-4 0,-1-2 0,-3-5 0,1 0-787,2 0 1,-2-1 0,-5-6 1349,-1-2 0,0 2 0,4-3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5:31.13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82 9324,'20'-4'1995,"-1"-1"0,2-1-1952,1-4 0,7 1 0,2 0 0,3 1-43,1-1 0,-5-1 0,-1-2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5:49.86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0 236 8105,'6'-14'0,"1"0"0,4-3 197,1-1 1,5 1 0,2-4 0,3-1 0,0 2 1286,-2 2 1,-3 2-983,-5 5-320,-1-1 1,1 5 0,-1 6-170,-4 8 0,-1 1 0,-6 7 0,1-1-82,3 2 1,-2-4 0,6 0 0,3-7-211,3-4 1,0-2 0,6-3 0,0-4-129,-2-2 1,3-2 0,-6 0-1,1 0 64,1 1 1,-4-1 342,3 0 0,-3 1 0,-2-1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5:50.39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0 176 6788,'1'-12'0,"3"1"492,4-1 1,2-4 0,2-1 439,0-1 1,1 4 0,1-2 0,2 4-1,-2 5-133,-1 3 0,-5 1 1,0 0-1018,1-1 107,-4 1 0,5 8 1,-5 1-1,0 2-296,0 0 0,4-5 0,-1 0 1,4-1-352,3-2 0,-1-2 0,1 0 107,-2-2 1,3-5-1,0 1 651,-2-2 0,-6-2 0,-3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5:53.86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200 46 8003,'7'-12'1470,"-3"0"1,1 4-436,-1 1 1,-5 4 0,-7-1-1,-4 4-623,-3 4 1,-4 2-1,-4 7-125,-1 3-173,1 2 1,3 2 0,2 0 153,1 0-258,1 3 1,6-4 0,2-1 0,4-1-357,3-2 1,2 2-1,3-2 1,5 1-206,6 1 1,-2-4-1,4 4 1,-2-1 161,1-1 0,0 2 1,-5-4-1,0 0-89,-3-2 1,1-2 0,-5 3 368,-2-1 0,-2-3 1,-4-1 434,-3-2-280,-4-1 0,-1 0 0,1 0 524,-1-2-382,0-1 1,0-1 267,1 0-334,-1 0 0,4 0 0,2-1 0,-1-3 93,1-4 0,3-2-1986,-1-2 1164,3 1 0,1-1 607,0 0 0,5-5 0,1-1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5:54.14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12 8053,'12'0'327,"1"-1"0,2-2 0,5-1 28,2 2 0,3 0 0,2 2 0,4 0-355,3 0 0,7 0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5:54.86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59 7967,'0'-11'438,"0"-1"1,1 1 0,4 2 351,7 2 1,1 4 0,5-1 0,1 3-267,-1 1 0,-2 0 0,2 1 0,-1 2-530,-3 1 1,-2 6 0,-3 0 0,-3 5-326,0-1 1,-2 0-1,-6 1 1,-2 2 3,-3 1 1,-3-4-1,1 3 1,1-1-99,-1 0 0,4-1 1,0-3-1,1 0 334,0-1 0,0 1 1,5 0-1,3 0 218,4-1 1,3 1 0,0-1 0,1-2 99,0-1 0,-4-5 1,-2 5-93,-1 1 0,-2 1 0,-7-1 144,-4-2 0,-3-4 1,-4 2-1,-2-1-241,-1 0 0,4 0 0,-2-4 1,3 0-703,1 0 0,0-1 0,2-3-1878,2-4 2542,3-2 0,5-7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5:55.23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0 362 6973,'4'-8'0,"2"0"0,0-1 410,3-1 0,-2-1 1,1 1-1,1-1 378,1-2 1,-2-5 0,0 1-1,1-1-420,1-3 0,-2-1 0,-1-2 0,-1 2-184,1 3 1,-5-4 0,4 4 0,-3-2-374,1 1-68,0-2 176,-4 14 1,-4 1 0,-1 13 41,-1 6 1,3 11-1,-1 1 1,3 1 141,1-1 1,0 4 0,0-1-236,0-1 0,0-1 0,1-2 0,2 0 0,2-4-246,1-3 1,-2 1 0,3-2 377,-2 0 0,4 3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3:54.95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1 101 6960,'11'0'587,"0"0"1,4-4 0,1-1 0,2-1-81,1-3 1,-1 3 0,0-2-1,2 0-214,1-2 0,1 2 0,0 1-1776,-4-2 0,2 4 256,-5 2 1227,0 1 0,1-3 0,1-1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6:57.82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0 775 7914,'0'-13'2709,"0"0"-2093,0-1 1,10-9 0,5-4-1,5-6-283,8-8 0,-1-4 0,6-5 0,-1 2-387,-3 4 0,-1 2 0,-2 0 0,-2-1-52,-2 1 1,1-3 0,-6 3-1,-1 3-107,-1 3 0,-6 9 0,-2 1 1,-1 7-127,-4 4 0,0 9 0,-2 8 436,0 9 1,-2 10 0,0 9-1,-3 6 26,2 6 1,-2 5-1,0 5 1,2 1-26,2 4 0,2-8 0,2 1 1,3-3 6,1-5 1,-4-3 0,3-4-1302,0-5 863,-5-3 0,6-5 0,-4-2 0,2-1-815,-3-3 0,4-6-574,-1-1 1722,5 0 0,-9-2 0,5-1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6:58.08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0 143 10508,'8'-13'0,"5"0"1001,7 0 0,10-1 0,5-2 0,4-2-429,4 3 0,-1 1-572,6 6 0,-6-4 0,3 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6:58.62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27 261 7864,'-12'-1'603,"3"-4"0,4-2 0,5-7 224,0-4 1,11-2 0,7-7 0,6-2 0,5-2-98,2 2 0,-1 6 0,-6 3 0,0 3-441,-3 5 1,-3 5-1,2 7-1029,-1 0 607,-8 11 1,1-1-1,-5 11 1,2-2-59,0-4 0,-1 0 1,5-3-379,0-4 379,0-2 1,2-6 0,1 0-1,2-1-50,3-4 0,-4-2 0,3-6 1,-1 0-1421,-3 0 1,-3 4 1659,-4 1 0,-3 5 0,-6-3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6:58.93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1 234 6939,'9'-13'0,"-1"0"0,2-1 0,3-2 195,5-1 1,-2-5-1,5 5 1,1 2 1280,-2 5 0,-1 3 0,-6 4 1,0-1-1178,0 1 0,0 7 1,0 5-31,0 2-124,-5-4 1,3 4 0,-2-7-1,2-1 47,2-2 0,5-2 0,1-3 1,-1-5-1030,1-3 1,0-1-1,-3 0 1,1 0-1065,-1 0 1,-7 0 1900,-5 0 0,3 0 0,1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7:01.02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0 705 8229,'0'13'3049,"2"-7"-2374,2-6 1,5-7 0,7-11-1,4-5-338,5-6 0,-2 0 0,7-5 0,-2-2-195,-2-2 1,-2-1 0,-1 0-1,-2-2-232,-3-2 1,0 7 0,-5-3 0,0 1-218,0 0 0,-2 4 1,-2 0-1,-3 3 36,0 2 0,-5 7 0,4 5-266,-4 2 287,-1 8 0,0 0 212,0 11 0,-4 6 1,-2 18-108,-1 2 15,-2 3 1,-3 12-1,2 3 1,2 2-142,-3 3 0,6-6 0,0-2 0,4-3-503,1-4 1,0-8 773,0 1 0,0-4 0,0-1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7:01.45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235 0 7852,'-12'9'-357,"0"-1"-890,-1 3 1686,3 0 0,-10 2 0,4 2 238,-1 2 0,-5 2 1,5 4-1,1-1-308,1 1 0,4 0 0,2 0 1,5-1 50,2 1 0,8 2 0,4 1 0,5 0-121,2 0 1,2 0-1,-3 0 1,3-2-366,1-2 1,-4-3 0,1-6-1,-2 0 9,-2 0 0,-2-4 1,-2-1-5,-5 2 0,-5-2-328,-8 0 278,0-5 1,-11 3 0,4-6-556,-1 0 363,-6 0 0,7 0 0,-4 0 0,1-1-333,3-4 1,-3 2 0,3-5 0,3-2-918,3-2 1553,7-1 0,-9-6 0,5-1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7:01.69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1 117 6740,'13'-11'0,"1"1"0,2 1 1464,1-1 1,6-2 0,-1-1 0,3 2-1227,1 2 1,-5-1 0,0 4 0,-1 0-142,0 0 0,-2 2 0,2 4-97,-1 0 0,4 0 0,-3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7:03.60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0 617 8599,'18'-19'0,"0"-2"0,3-5 426,2-5 0,1-2 1,4-8-1,1-1-77,1-1 0,1-5 0,-7 5 0,-1 1-135,-1 1 1,-6 7 0,1 0 0,-4 4-93,-4 5 1,-3 1 83,-6 6-129,0 1 0,-2 13 1,-2 8 16,-5 12 1,-2 11 0,-2 7 0,0 2-65,0 4 1,1 7 0,2-2-1,1-1-193,-1 1 1,3-1 0,0-7-1,1-2-451,3-5 0,2-2 0,1-2 0,0-1-2627,0-4 3241,0-2 0,0 0 0,0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7:04.11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274 65 8491,'8'-13'3140,"-1"0"-2509,-3 0 0,-4 2 0,0 2 0,-7 5-531,-5 2 0,-6 4 0,-3 2 0,0 5-83,-1 2 0,2 4 0,-3 1 0,2 2-117,2 3 0,6-4 1,6 5-6,1 1 0,2 1 0,4 2 1,2 1-1,0-1-34,3 0 1,9 0 0,-1 0-436,2 0 432,-1-6 1,-1 3-1,0-4 1,-1 0-75,-4 0 0,3-2 0,-7-4 1,-1 1-203,-2 4 1,-2-5-1,-3 3 1,-5-5 301,-3-1 1,-5 5 0,-2-8 0,-1 0 324,-3-2 0,2-4 0,1-1 0,1 0 152,3 0 1,3-6 0,5-4 0,3-6 132,4-5 0,7-5 0,4-5-416,6-4 1,4-2-1,6-2 1,0 0-1,0 0-647,0 0 0,2 4 1,1 2-1,1 2-298,-1 7 0,-2-1 0,-2 9-539,-3 5 1406,2 3 0,-3 3 0,5-3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8:45.17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190 172 7814,'5'-11'163,"1"-1"1,-2-1 482,-2-2 0,3 3 0,1 1 223,-2-3 0,-2 5 0,-2-3-316,0-1 0,0 3 0,-2-1-275,-4-2 1,2 5-1,-7 2 1,-2 4-179,-3 2 0,-1 0 1,0 4-1,-2 6-231,-4 7 1,4 6 0,-4-2-296,4 2 338,2 7 1,7-9 0,4 6-1,4-2-69,2-4 0,0-2 0,2-2 0,4 0-209,6 0 1,3-5-1,2-3 1,2-1-707,4-4 0,-2-2 0,8-2 1072,1 0 0,-5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3:55.23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90 6960,'11'0'666,"2"-1"1,2-3-109,3-3 1,0-3-1,0 0 1,2 0 44,1-1-603,1 7 0,1-16 0,-1 8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8:45.76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7492,'0'19'2447,"0"2"1,0 2-702,0-2-1443,0 5 1,0-5-319,0 8-83,0-8 0,0 4 1,0-8-143,0 0 0,2-7 0,4-4 84,5-5 1,-1-1 0,-1-1-1,1-5 136,-1-6 1,1-3 0,3-2-1,-1 0 127,1 0 0,-5-1 1,-1 3-1,-1 2 268,0 1 1,1 8-1,-3-3 180,2-1-551,0 6-8,-6-5 1,0 8 24,0 5 1,2 2-1,1 5-91,3-1 0,0-7 0,-6 7 40,0 1 1,2-5-1,2 0 122,1-1 1,7 3-27,-6 7 1,7-8 37,-2-3 1,5-12-1,1-7 1,0-4 98,0 0 0,0-8 1,1 11 156,-1 1 0,0 2-320,0-1 1,-5 5 29,-1 7 1,-7 1-409,2 5 213,3-4 0,-5 13-1469,7-3 882,-7-5 0,6 1 1,-4-8-1382,5 0 2093,-3 0 0,7 0 0,-6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8:46.11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17 8460,'7'-9'4060,"5"3"-3465,3 4 1,-4 2 555,1 0-834,-1 8 0,1 1 1,-3 10 285,-1 4 0,-2-2-484,-6 8 1,0 0 0,0 3-193,0-3 1,0 1 0,0-5 73,0 2 1,0-6-189,0 2 1,7-12 0,5-5 0,3-4-750,2-2 1,0 0 935,1 0 0,6-15 0,3-5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6:27.53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1 560 7999,'12'0'463,"-5"-5"0,1-3 0,1-3 185,2 0 0,1-1 0,-1-1 0,1-3-492,0-3 1,0 0 0,-1-2 0,1-2-143,0-3 1,-1-2-1,1 5-104,0 0 99,0-6 1,-4 4 0,-2-4 0,-1 1-137,-2-4 1,2 4 0,-1 0 0,-1 4-371,-2 0 1,-1 2 464,0 2 0,0 7 119,0 13 0,0 8 0,0 16 0,0 2-123,0 5 1,0 0-1,0 10 1,1-2-72,3 0 1,-1-4-1,5-5 1,-1 0 38,0 0 1,2-8 0,-4 2-1,2-3-82,2-3 0,0-1 0,0-7-961,-1-2 696,0 3 1,0-9 414,-1 6 0,1 0 0,4 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6:27.86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60 7619,'17'-12'-582,"0"4"0,6 2 1840,0 0-1258,-2-3 0,13 3 0,-4-6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6:28.40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0 165 7205,'0'-12'537,"0"0"0,3-3 1,4-1 566,4 2 0,4 1 0,-2 1 0,1 1-613,2 4 1,-1-3-1,-2 6 1,2 2-573,0 1 0,1 1 0,-4 0 0,0 0-234,-1 0 1,1 0-1,0 0 1,0 0-230,-1 0 0,1 0 0,0-2 0,-1 0-842,1-2 0,0-4 1386,0 4 0,-1-5 0,1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6:28.78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0 107 6544,'12'-12'-399,"1"0"1,1 0 4285,2 1-2878,0-1 1,-1 4 0,1 0-150,-2-1-763,-1 4 0,-1-2-1020,0 3 676,-6 3 1,5-4-1277,-3 5 1221,-3 0 1,1 4 0,-2 0 0,4-2-757,2 0 1058,-3-2 0,9-6 0,-3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6:38.59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47 8051,'15'0'1611,"1"0"1,5-1 0,0-2 16,5-1-1467,-1 1 0,4-1 0,-2-2 47,0 0-209,6 3 1,-10-3 0,2 3-1,-6-1-46,-2 2 1,-1 0 0,-4 2-1,-2 2-110,-2 2 1,1 2 0,-5 6 0,-1 1-42,-2 3 1,-2 2-1,-2 5 1,-2 1-258,-2-1 1,-1 5-1,-3-1 1,-1-1-47,0-1 0,4-2 0,1-1 0,-1-1 243,1-1 1,-2-6 0,5 2-1,0-3-448,-1-1 706,4-1 0,-10 6 0,5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6:38.84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59 7319,'9'-11'-745,"4"2"1,4 3 1875,4 0 0,3-1 0,2 3 0,1 1 2751,-1 2-3882,4 1 0,-5-5 0,4-2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6:39.28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177 48 7976,'-16'9'0,"-1"1"-701,-1 3 1,-1 2 762,0-4 1,-2 6-1,4 4 315,-1 5 0,5 3 0,1 4 0,7-2-592,4 2 1,3-5 0,5-2-96,4-5 1,10-4 0,1-6-1,5-4 1,0-3 309,2-2 0,-3-4 0,4-2 0,-2-3 196,-2-4 1,-1-5 0,-1 0-1,-2-3-24,-3-2 1,-2-1-1,-5-1 1,-1-1 384,-4 1 0,-1-1 0,-6 1 398,0-1-731,0 1 0,-6 3 0,-1 1-260,-4-2-148,-6 4 1,-1 0-1,-6 7 1,1 0-216,0 3 0,-1 4 1,2-1-1,2 3-635,5 1 1034,2 0 0,1 0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6:39.82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71 10114,'13'-8'0,"1"0"669,2-1 0,9 0 0,-1 0 1517,5 1-1730,-3 6 0,7-5 1,-6 4-1,-2 0-466,-4 0 1,0 2 0,-6 2 0,0 2-306,-2 0 0,-7 7 0,-1-3 160,1 4 1,-5 1 0,1-1 0,-4 1-39,-6 0 0,2 1 0,-2 1 0,-3 3 121,-3 1 1,1 6-1,-3 3 1,3-1-94,1-1 0,5-1 1,0-2-1,2-3-184,2-3 1,2-3-1,1-1 126,0-1 1,5-4 0,3-3-1299,2-3 445,-3-1 1076,3 0 0,-3-5 0,5-2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3:57.78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1 280 8891,'6'-5'1171,"-1"-3"0,0-3-222,3-4 0,1 1 0,1-4 229,-2-2-953,2-1 1,0 0 0,3 1 0,-2 3 213,-2 1 1,-3 1-607,2 4 197,-3-1 1,0 9-85,2 6 1,-1 5 0,2 10 0,0 2-168,2 1 0,3-3 1,2-3-1,3-3 111,3-1 0,-2-5 0,-1-2 0,2-3 51,1-1 0,2-2 0,-1-4 0,-1-6 170,-2 0 1,-3 0 0,-5-1-1,0 0-169,0-2 0,-3 0 0,-2 4 0,0 0-443,0-1 0,-3 5 0,0 0 1,0-1-73,1 2 573,-3-4 0,4 4 0,-5-5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6:40.02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71 8191,'12'-4'949,"0"0"1732,-1 2-2064,6-5 0,2 5 0,5-5 0,2 0-408,2 1 1,3 3 0,-2-1 0,-1 2-568,1-2 0,-1 3 0,-6-3 358,-3 2 0,3-3 0,-3-1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8:47.22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241 103 8126,'10'-17'1665,"-5"0"-1284,-3 7 1,-2-5-1,0 4 367,0-5 0,-7 7 0,-5 3 0,-3 4-80,-2 2 1,-2 0 0,-2 2 0,-4 4-530,-2 5 0,6 10 1,-2 4-1,4 0-471,2 0 360,0 5 1,7-11-1239,4 4 967,5-4 0,8-2 0,5-1 0,3-3-401,2-1 0,2-9 1,4 3-1,4-4 644,0-2 0,5 0 0,-5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8:47.80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8755,'7'0'3527,"-5"2"-3093,-6 4 0,-1 3 1,5 8-1,0 1 0,0-1 140,0 0 0,0 0 1,0 0-187,0 1 1,0-7-545,0 0 0,2-7 0,3 2-386,7-4 418,-5-2 0,9 0 0,-7-2 0,3-4-36,-1-5 0,-5 1 1,3-1-1,1-3 232,0-1 0,-5-2 1,7 0 1,-8 5 0,3 3-106,1 1 1,-6 4 100,3 10 1,-3 4-1,-2 7-79,0 0 0,0-6 615,0 1-306,0-1 0,0 1-125,0-1 1,0-5-7,0 5-85,0-7 0,2 4 1,4-8-5,5 0 1,-1 0-1,1-2 1,3-4 147,1-5 1,2 1 0,0-1 16,1-3 1,-1 7 0,0-1-478,0 1 1,0 5-1377,1-4 0,-7 10-1717,1 1 2239,-1 1 1,0-6 1086,1 0 0,-1 0 0,7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8:48.13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16 7899,'18'-2'0,"1"-2"1462,4-1 1,-4 1 0,2 9-211,-8 7 0,1 5 1,-9 6-1,-3 6-806,-6 3 1,-5 2 0,-8-1-1,1-2-79,5-3 0,-3-7 0,9 2 409,1-4-2391,2-2 1197,17-7 0,-3-2 0,11-8-2430,-4 0 1837,6 0 1,-1-6-1,7-2 1011,-2-1 0,-1-3 0,7-5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8:49.12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258 119 7674,'6'-11'354,"0"-1"0,0 7 18,-6-7 0,0 1 1973,0-6-1310,0 7 0,-4-5-580,-8 3 0,1 5 0,-14 1 1,0 6-72,-3 6 1,-3 3-1,0 10 1,5 2-214,1 2 1,2 2 0,8-4 0,3 2-453,6-2 0,5 0 1,2-2-1,5 0-712,6-4 1,5-7-1,6 2 1,5-3 45,5-3 0,-6-2 1,-3-2 290,1 0 656,-6 0 0,14 0 0,-6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8:49.69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17 18 7397,'-7'-9'1799,"5"1"0,-6 10 0,8 4-1171,0 5 1,0 4 0,0 3 0,0-1-701,0 0 0,0 0 0,0 0 1,0 0-264,0 1 0,0-7 1,2-1-96,4-3 1,-3-1 0,9-6 88,1 0 0,1-8 0,-1-3 164,-2-4 0,-1-3 0,3 1 239,-1 0 1,-6 0 425,5 0-171,-7 7 919,4 3-724,-8 7 0,1 0 0,3 1 68,2 5 0,0-2-317,-6 7 1,2-5 0,3 4-204,7-3 1,-3-1-1,3-6-299,1 0 0,2 0 1,3 0 106,-1 0 1,-6 0 198,1 0-87,-1-8 1,1 7 0,-1-7-212,2 0 0,-3 6-137,1-3 1,-5 3-694,6 2 0,-7 5-1318,7 1 1,-6 6 2378,5-7 0,-7 9 0,4-5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8:50.08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53 8859,'23'-12'0,"0"1"908,-2-3 1,4 7 0,-2 1 0,-2 4 9,-2 2 1,-4 4-1,-4 5-367,-5 9 1,-6 10-1,-6 1 1,-5 3-259,-4 3 0,-1-3 1,3-3-1,3-6 125,3-4 1,1-2 0,6 0-153,0 0 1,8-7 0,3-4-3250,4-4 2221,3-2 0,5 0 1,1-2-1,1-2-2812,0-2 3574,-2 0 0,-6-1 0,0-3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3:58.17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8807,'0'18'697,"0"2"1,0 3 1189,0 1-1553,0 2 1,0 0-236,0 0 1,0 4-268,0-4 1,0 0 0,0-3 250,0-1 0,3 0 0,1-1 0,-2-2-861,0-4 1,-2-3-1,1-2 778,3-3 0,2 3 0,5-3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3:58.40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39 7834,'0'-12'778,"0"1"138,0 0 1,0 6 0,0 6 1104,0 9-1770,5 6 0,-3 8 0,4 2-57,-1 4 1,3 2-1,-3 0 1,0-2 61,0-4 1,0 0 0,-3-2-1630,2-3 0,4-3 101,0 1 1272,-3-3 0,5 0 0,-4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5:33:59.18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1 112 8167,'1'3'1379,"3"4"-1227,-3 10 1,9 1 0,-3 5 700,3 3-699,1 3 0,1 1 1,-1-2-1,0 1-500,0-1 1,-1-4 0,-1-1 0,-3-4 362,-1-3 0,-1-5 0,-3-3 88,3 0 1,-4-3 410,0-1 1,-2-8-1,-4-4 1,0-5 79,0-2 1,-1-5 0,-1 3 0,0-2-431,0 1 0,2-1 0,-1-2-397,2 3 237,2-3 1,-1 3-1,0-3 1,2 1 145,0 2 1,2 3 0,0-3-599,0 2 0,0-2 0,2 2 0,1 0 1,5-2-1907,2 1 1836,1 3 1,1 2 0,3 4-448,4 0 0,-2 2 963,2-2 0,-1 6 0,5-3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58431-2DF3-4369-8AB8-CB535A5B1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9E463F-1067-498E-B795-FC937E240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299940-5CBB-42B6-8F0F-E66D7C23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5D0A3E-D8EA-4347-A135-296E762D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5BEE7-7E7D-4C73-9E1A-6EF9B469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27B96-15AC-476F-8705-42460E6B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D779E-1F61-4DFF-8C39-380CAFFF0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594D4C-1E3C-44B0-86C9-2D602E89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47BA3-F040-485F-8CC7-B9D76F41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65305-A092-4685-85ED-440416B6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F97CE5-E6F8-4A8C-B30C-5657C65E9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DA4A68-F4FB-4D2A-90F0-90F59FC9A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565394-C571-4EDF-8B17-4A9FEBBD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B72E6-66C9-4A3D-9A95-24CC73CD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723032-A5CF-424C-827C-BB44DAB7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8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4F714-CD2F-48A0-BD57-22822F78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8D4FA9-BB43-4134-9EA1-30216F54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75229-6BD8-4F93-B803-A9255F0E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2636B-422A-49C2-A1A7-0C431811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7147A-2D6C-4780-AD8B-E749BE45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5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A2B1F-3779-43F7-B60F-F8B36EEE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423B0B-B1E4-495C-A905-BD083436B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0A588-C365-4DB1-9CB5-EC8D98CC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46E721-F91A-4D4B-A9D3-0F8713DF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3C460D-E055-4067-8224-B8D0F075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69A95-548C-4682-9922-1845790A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38DC1D-43B8-4168-9E2B-7CFE66250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6A2C5B-23A3-4B27-8EF7-C20F72A9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E35ABB-2ED2-49C1-9082-66FD21C0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BB9224-58BF-45ED-80D4-A3069133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D1EDD4-8F9A-4103-98F8-E7FD2BE5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1C510-6269-450C-B3B3-BF26166A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5B4846-7252-4DA8-AF9C-ED12179C5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F0CE55-F463-4A6F-98E5-69E46681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6E7102-D46E-4A58-9561-7AF35CF0F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072C03-B9E7-49CD-A9F7-74E085780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F71CA2-E2BE-4EF4-ABED-78F69D54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306F60-6ADA-4DF4-8976-06D88F48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46B3AB-2B08-48FB-B15B-EF6297E2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9CE70-A369-4BFA-A37E-34CC7495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33E867-2D9E-4B20-ACC5-A720DE32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8746C6-436B-421F-AECF-9FF65A9E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D8E6D0-DC47-428E-AEC3-B721B9AA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3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1F2445-A5CF-4C0A-8A8B-84F737DD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AFFD17-2309-4396-8589-D08A8895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7662BD-6B96-457A-AEDB-C580169E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5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FCC6-0CD3-4511-BB7A-3579EB90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866E5-3B18-4432-BCFE-B9A805DE9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3F2BF9-66BA-422C-83EE-272C58A39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E6992F-90E9-4F77-8D52-F953A02C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654D8F-8BC0-4506-8D48-70C23E23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27AA56-F91E-4C25-A65A-80A7B836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1C8D0-991C-4DAD-9016-D023D3B0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0B9FB9-2DB7-4283-ACE2-E8B4CE776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6E0BCD-9283-4ACF-8685-5EB31F4D2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75D69-CAFD-4C45-8042-A1E7E6E9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20D400-0B70-45D6-AE10-A78C31B4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DA9B08-33FE-4131-BFBE-4A6D2BC9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6F3C78-939C-472A-9DF4-00419313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192919-21D7-4111-8A3A-38F61649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BB747-DDE7-4B71-B19E-6B2F0CD6E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B2E8-5B77-4225-ACDF-4C38702F37F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58908-4341-4669-999D-ACA99E04E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57E13-BD35-4345-A602-8296429FE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customXml" Target="../ink/ink32.xml"/><Relationship Id="rId68" Type="http://schemas.openxmlformats.org/officeDocument/2006/relationships/image" Target="../media/image33.png"/><Relationship Id="rId84" Type="http://schemas.openxmlformats.org/officeDocument/2006/relationships/image" Target="../media/image41.png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6" Type="http://schemas.openxmlformats.org/officeDocument/2006/relationships/customXml" Target="../ink/ink8.xml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image" Target="../media/image28.png"/><Relationship Id="rId74" Type="http://schemas.openxmlformats.org/officeDocument/2006/relationships/image" Target="../media/image36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23" Type="http://schemas.openxmlformats.org/officeDocument/2006/relationships/customXml" Target="../ink/ink62.xml"/><Relationship Id="rId128" Type="http://schemas.openxmlformats.org/officeDocument/2006/relationships/image" Target="../media/image63.png"/><Relationship Id="rId5" Type="http://schemas.openxmlformats.org/officeDocument/2006/relationships/image" Target="../media/image2.png"/><Relationship Id="rId90" Type="http://schemas.openxmlformats.org/officeDocument/2006/relationships/image" Target="../media/image44.png"/><Relationship Id="rId95" Type="http://schemas.openxmlformats.org/officeDocument/2006/relationships/customXml" Target="../ink/ink48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image" Target="../media/image27.png"/><Relationship Id="rId64" Type="http://schemas.openxmlformats.org/officeDocument/2006/relationships/image" Target="../media/image31.png"/><Relationship Id="rId69" Type="http://schemas.openxmlformats.org/officeDocument/2006/relationships/customXml" Target="../ink/ink35.xml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113" Type="http://schemas.openxmlformats.org/officeDocument/2006/relationships/customXml" Target="../ink/ink57.xml"/><Relationship Id="rId118" Type="http://schemas.openxmlformats.org/officeDocument/2006/relationships/image" Target="../media/image58.png"/><Relationship Id="rId126" Type="http://schemas.openxmlformats.org/officeDocument/2006/relationships/image" Target="../media/image6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image" Target="../media/image35.png"/><Relationship Id="rId80" Type="http://schemas.openxmlformats.org/officeDocument/2006/relationships/image" Target="../media/image39.png"/><Relationship Id="rId85" Type="http://schemas.openxmlformats.org/officeDocument/2006/relationships/customXml" Target="../ink/ink43.xml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121" Type="http://schemas.openxmlformats.org/officeDocument/2006/relationships/customXml" Target="../ink/ink61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103" Type="http://schemas.openxmlformats.org/officeDocument/2006/relationships/customXml" Target="../ink/ink52.xml"/><Relationship Id="rId108" Type="http://schemas.openxmlformats.org/officeDocument/2006/relationships/image" Target="../media/image53.png"/><Relationship Id="rId116" Type="http://schemas.openxmlformats.org/officeDocument/2006/relationships/image" Target="../media/image57.png"/><Relationship Id="rId124" Type="http://schemas.openxmlformats.org/officeDocument/2006/relationships/image" Target="../media/image61.png"/><Relationship Id="rId129" Type="http://schemas.openxmlformats.org/officeDocument/2006/relationships/customXml" Target="../ink/ink65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image" Target="../media/image30.png"/><Relationship Id="rId70" Type="http://schemas.openxmlformats.org/officeDocument/2006/relationships/image" Target="../media/image34.png"/><Relationship Id="rId75" Type="http://schemas.openxmlformats.org/officeDocument/2006/relationships/customXml" Target="../ink/ink38.xml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91" Type="http://schemas.openxmlformats.org/officeDocument/2006/relationships/customXml" Target="../ink/ink46.xml"/><Relationship Id="rId96" Type="http://schemas.openxmlformats.org/officeDocument/2006/relationships/image" Target="../media/image47.png"/><Relationship Id="rId111" Type="http://schemas.openxmlformats.org/officeDocument/2006/relationships/customXml" Target="../ink/ink56.xml"/><Relationship Id="rId13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customXml" Target="../ink/ink29.xml"/><Relationship Id="rId106" Type="http://schemas.openxmlformats.org/officeDocument/2006/relationships/image" Target="../media/image52.png"/><Relationship Id="rId114" Type="http://schemas.openxmlformats.org/officeDocument/2006/relationships/image" Target="../media/image56.png"/><Relationship Id="rId119" Type="http://schemas.openxmlformats.org/officeDocument/2006/relationships/customXml" Target="../ink/ink60.xml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image" Target="../media/image29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81" Type="http://schemas.openxmlformats.org/officeDocument/2006/relationships/customXml" Target="../ink/ink41.xml"/><Relationship Id="rId86" Type="http://schemas.openxmlformats.org/officeDocument/2006/relationships/image" Target="../media/image42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0.png"/><Relationship Id="rId130" Type="http://schemas.openxmlformats.org/officeDocument/2006/relationships/image" Target="../media/image64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63.xml"/><Relationship Id="rId7" Type="http://schemas.openxmlformats.org/officeDocument/2006/relationships/image" Target="../media/image3.png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image" Target="../media/image32.png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61" Type="http://schemas.openxmlformats.org/officeDocument/2006/relationships/customXml" Target="../ink/ink31.xml"/><Relationship Id="rId8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A99D4A2-0832-4BB2-A04F-67304B3B10F3}"/>
              </a:ext>
            </a:extLst>
          </p:cNvPr>
          <p:cNvSpPr txBox="1"/>
          <p:nvPr/>
        </p:nvSpPr>
        <p:spPr>
          <a:xfrm>
            <a:off x="1764374" y="1280159"/>
            <a:ext cx="828778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  <a:p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Pizza Problem</a:t>
            </a:r>
          </a:p>
          <a:p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Programming for Linguists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Ingo Kleiber, 2020</a:t>
            </a:r>
          </a:p>
        </p:txBody>
      </p:sp>
    </p:spTree>
    <p:extLst>
      <p:ext uri="{BB962C8B-B14F-4D97-AF65-F5344CB8AC3E}">
        <p14:creationId xmlns:p14="http://schemas.microsoft.com/office/powerpoint/2010/main" val="34461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Pizza Problem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074C5F3-ED5F-4234-BD20-93916E1E7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985" y="1539122"/>
            <a:ext cx="6400831" cy="6059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Sue’s Pizza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you can oder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types of pizza: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12E671D-8FF5-4D2F-BA8D-35D20E1DC038}"/>
              </a:ext>
            </a:extLst>
          </p:cNvPr>
          <p:cNvGrpSpPr/>
          <p:nvPr/>
        </p:nvGrpSpPr>
        <p:grpSpPr>
          <a:xfrm>
            <a:off x="2576513" y="2592324"/>
            <a:ext cx="7038975" cy="1990725"/>
            <a:chOff x="2552699" y="2476500"/>
            <a:chExt cx="7038975" cy="1990725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15A5581-B192-43A1-AD89-A50C717D803F}"/>
                </a:ext>
              </a:extLst>
            </p:cNvPr>
            <p:cNvSpPr/>
            <p:nvPr/>
          </p:nvSpPr>
          <p:spPr>
            <a:xfrm>
              <a:off x="2552699" y="2690811"/>
              <a:ext cx="1476375" cy="1476375"/>
            </a:xfrm>
            <a:prstGeom prst="ellipse">
              <a:avLst/>
            </a:prstGeom>
            <a:solidFill>
              <a:srgbClr val="D0D0CE"/>
            </a:solidFill>
            <a:ln w="69850">
              <a:solidFill>
                <a:srgbClr val="01B7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26cm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9276F25-BDCA-4995-8260-A4B6317CDD53}"/>
                </a:ext>
              </a:extLst>
            </p:cNvPr>
            <p:cNvSpPr/>
            <p:nvPr/>
          </p:nvSpPr>
          <p:spPr>
            <a:xfrm>
              <a:off x="4591049" y="2476500"/>
              <a:ext cx="1990725" cy="1990725"/>
            </a:xfrm>
            <a:prstGeom prst="ellipse">
              <a:avLst/>
            </a:prstGeom>
            <a:solidFill>
              <a:srgbClr val="D0D0CE"/>
            </a:solidFill>
            <a:ln w="69850">
              <a:solidFill>
                <a:srgbClr val="01B7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30cm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E98195B-CB1A-42E7-A859-FF2736330159}"/>
                </a:ext>
              </a:extLst>
            </p:cNvPr>
            <p:cNvSpPr/>
            <p:nvPr/>
          </p:nvSpPr>
          <p:spPr>
            <a:xfrm>
              <a:off x="7143749" y="2676524"/>
              <a:ext cx="2447925" cy="1504951"/>
            </a:xfrm>
            <a:prstGeom prst="rect">
              <a:avLst/>
            </a:prstGeom>
            <a:solidFill>
              <a:srgbClr val="D0D0CE"/>
            </a:solidFill>
            <a:ln w="69850">
              <a:solidFill>
                <a:srgbClr val="01B7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46x33cm</a:t>
              </a:r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81D52631-74A0-444C-9081-42C13E8A8CF8}"/>
              </a:ext>
            </a:extLst>
          </p:cNvPr>
          <p:cNvSpPr txBox="1"/>
          <p:nvPr/>
        </p:nvSpPr>
        <p:spPr>
          <a:xfrm>
            <a:off x="1754507" y="5012110"/>
            <a:ext cx="244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Small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4.80 €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41CD90-F040-49C1-85C5-7C56414CDE35}"/>
              </a:ext>
            </a:extLst>
          </p:cNvPr>
          <p:cNvSpPr txBox="1"/>
          <p:nvPr/>
        </p:nvSpPr>
        <p:spPr>
          <a:xfrm>
            <a:off x="4461036" y="5009613"/>
            <a:ext cx="244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5.50 €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F213B5B-2374-41CB-906C-D3747E30F17E}"/>
              </a:ext>
            </a:extLst>
          </p:cNvPr>
          <p:cNvSpPr txBox="1"/>
          <p:nvPr/>
        </p:nvSpPr>
        <p:spPr>
          <a:xfrm>
            <a:off x="7167564" y="4991314"/>
            <a:ext cx="244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Party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13.00 €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02B29A-C744-AD49-A1FB-F1C26E529F4C}"/>
              </a:ext>
            </a:extLst>
          </p:cNvPr>
          <p:cNvGrpSpPr/>
          <p:nvPr/>
        </p:nvGrpSpPr>
        <p:grpSpPr>
          <a:xfrm>
            <a:off x="2368929" y="2200534"/>
            <a:ext cx="939960" cy="486000"/>
            <a:chOff x="2368929" y="2200534"/>
            <a:chExt cx="93996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D164D70-768C-1140-AEEC-109BA2CB70CC}"/>
                    </a:ext>
                  </a:extLst>
                </p14:cNvPr>
                <p14:cNvContentPartPr/>
                <p14:nvPr/>
              </p14:nvContentPartPr>
              <p14:xfrm>
                <a:off x="2368929" y="2389534"/>
                <a:ext cx="8280" cy="297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D164D70-768C-1140-AEEC-109BA2CB70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53809" y="2374414"/>
                  <a:ext cx="388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8AAF87-8A4F-664D-9DC6-E5540DA1F225}"/>
                    </a:ext>
                  </a:extLst>
                </p14:cNvPr>
                <p14:cNvContentPartPr/>
                <p14:nvPr/>
              </p14:nvContentPartPr>
              <p14:xfrm>
                <a:off x="2381169" y="2362894"/>
                <a:ext cx="160920" cy="279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8AAF87-8A4F-664D-9DC6-E5540DA1F2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65689" y="2347414"/>
                  <a:ext cx="1915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25ACC28-3AD8-B64B-99A8-BC37BC863C52}"/>
                    </a:ext>
                  </a:extLst>
                </p14:cNvPr>
                <p14:cNvContentPartPr/>
                <p14:nvPr/>
              </p14:nvContentPartPr>
              <p14:xfrm>
                <a:off x="2368929" y="2521654"/>
                <a:ext cx="116640" cy="52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25ACC28-3AD8-B64B-99A8-BC37BC863C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3809" y="2506534"/>
                  <a:ext cx="1472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FD7CCC4-2F2E-E04E-A384-6B5D924A8CFF}"/>
                    </a:ext>
                  </a:extLst>
                </p14:cNvPr>
                <p14:cNvContentPartPr/>
                <p14:nvPr/>
              </p14:nvContentPartPr>
              <p14:xfrm>
                <a:off x="2629929" y="2465494"/>
                <a:ext cx="112680" cy="36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FD7CCC4-2F2E-E04E-A384-6B5D924A8C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4809" y="2450014"/>
                  <a:ext cx="143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F07A94-BF78-4A42-BC10-5DBB7418A93F}"/>
                    </a:ext>
                  </a:extLst>
                </p14:cNvPr>
                <p14:cNvContentPartPr/>
                <p14:nvPr/>
              </p14:nvContentPartPr>
              <p14:xfrm>
                <a:off x="2638209" y="2533534"/>
                <a:ext cx="72720" cy="32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F07A94-BF78-4A42-BC10-5DBB7418A9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22729" y="2518414"/>
                  <a:ext cx="1029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BB57F27-FF91-6B40-8DB0-6F141CAC5AB1}"/>
                    </a:ext>
                  </a:extLst>
                </p14:cNvPr>
                <p14:cNvContentPartPr/>
                <p14:nvPr/>
              </p14:nvContentPartPr>
              <p14:xfrm>
                <a:off x="2866809" y="2344894"/>
                <a:ext cx="177120" cy="100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BB57F27-FF91-6B40-8DB0-6F141CAC5A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51689" y="2329774"/>
                  <a:ext cx="207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C4EB369-0B45-F442-AB2C-50EA7253DF00}"/>
                    </a:ext>
                  </a:extLst>
                </p14:cNvPr>
                <p14:cNvContentPartPr/>
                <p14:nvPr/>
              </p14:nvContentPartPr>
              <p14:xfrm>
                <a:off x="2959329" y="2401054"/>
                <a:ext cx="12240" cy="149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C4EB369-0B45-F442-AB2C-50EA7253DF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44209" y="2385934"/>
                  <a:ext cx="42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687C01B-EF26-944D-AE31-E2466ADFD5CA}"/>
                    </a:ext>
                  </a:extLst>
                </p14:cNvPr>
                <p14:cNvContentPartPr/>
                <p14:nvPr/>
              </p14:nvContentPartPr>
              <p14:xfrm>
                <a:off x="2991369" y="2407534"/>
                <a:ext cx="32400" cy="138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87C01B-EF26-944D-AE31-E2466ADFD5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6249" y="2392054"/>
                  <a:ext cx="63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1D2B1E-DE15-6040-A6B3-119463261BB5}"/>
                    </a:ext>
                  </a:extLst>
                </p14:cNvPr>
                <p14:cNvContentPartPr/>
                <p14:nvPr/>
              </p14:nvContentPartPr>
              <p14:xfrm>
                <a:off x="3123849" y="2344894"/>
                <a:ext cx="72720" cy="168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1D2B1E-DE15-6040-A6B3-119463261B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08729" y="2329774"/>
                  <a:ext cx="102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6157D41-34A3-F640-BA9D-3B36F11D724E}"/>
                    </a:ext>
                  </a:extLst>
                </p14:cNvPr>
                <p14:cNvContentPartPr/>
                <p14:nvPr/>
              </p14:nvContentPartPr>
              <p14:xfrm>
                <a:off x="3196209" y="2200534"/>
                <a:ext cx="112680" cy="100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6157D41-34A3-F640-BA9D-3B36F11D72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81089" y="2185054"/>
                  <a:ext cx="14328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29C608-8CEA-6B4A-B6CF-5E9C59AA2251}"/>
              </a:ext>
            </a:extLst>
          </p:cNvPr>
          <p:cNvGrpSpPr/>
          <p:nvPr/>
        </p:nvGrpSpPr>
        <p:grpSpPr>
          <a:xfrm>
            <a:off x="7505168" y="2244717"/>
            <a:ext cx="783000" cy="289440"/>
            <a:chOff x="7505168" y="2244717"/>
            <a:chExt cx="78300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F10960-1963-1D47-B46B-46BABF46FF1E}"/>
                    </a:ext>
                  </a:extLst>
                </p14:cNvPr>
                <p14:cNvContentPartPr/>
                <p14:nvPr/>
              </p14:nvContentPartPr>
              <p14:xfrm>
                <a:off x="7505168" y="2244717"/>
                <a:ext cx="168840" cy="289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F10960-1963-1D47-B46B-46BABF46FF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89688" y="2229237"/>
                  <a:ext cx="1994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1C2D34-6A88-8D4C-BE22-31C2CCB9431C}"/>
                    </a:ext>
                  </a:extLst>
                </p14:cNvPr>
                <p14:cNvContentPartPr/>
                <p14:nvPr/>
              </p14:nvContentPartPr>
              <p14:xfrm>
                <a:off x="7557368" y="2421117"/>
                <a:ext cx="132840" cy="2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B1C2D34-6A88-8D4C-BE22-31C2CCB943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41888" y="2405997"/>
                  <a:ext cx="1634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4E87047-F106-EE48-B58C-A3A033D51874}"/>
                    </a:ext>
                  </a:extLst>
                </p14:cNvPr>
                <p14:cNvContentPartPr/>
                <p14:nvPr/>
              </p14:nvContentPartPr>
              <p14:xfrm>
                <a:off x="7785968" y="2405277"/>
                <a:ext cx="108720" cy="24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4E87047-F106-EE48-B58C-A3A033D518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70848" y="2389797"/>
                  <a:ext cx="139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8541BF0-F731-724C-A75E-DF22A2547F2F}"/>
                    </a:ext>
                  </a:extLst>
                </p14:cNvPr>
                <p14:cNvContentPartPr/>
                <p14:nvPr/>
              </p14:nvContentPartPr>
              <p14:xfrm>
                <a:off x="7784168" y="2453517"/>
                <a:ext cx="102600" cy="16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8541BF0-F731-724C-A75E-DF22A2547F2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69048" y="2438037"/>
                  <a:ext cx="133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AD624C8-862B-9544-A2AC-3F269D340EA8}"/>
                    </a:ext>
                  </a:extLst>
                </p14:cNvPr>
                <p14:cNvContentPartPr/>
                <p14:nvPr/>
              </p14:nvContentPartPr>
              <p14:xfrm>
                <a:off x="8018888" y="2360997"/>
                <a:ext cx="149040" cy="128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AD624C8-862B-9544-A2AC-3F269D340EA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03768" y="2345877"/>
                  <a:ext cx="179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3A652C1-033E-094C-A846-6B463FD4D7CD}"/>
                    </a:ext>
                  </a:extLst>
                </p14:cNvPr>
                <p14:cNvContentPartPr/>
                <p14:nvPr/>
              </p14:nvContentPartPr>
              <p14:xfrm>
                <a:off x="8275928" y="2254437"/>
                <a:ext cx="12240" cy="263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3A652C1-033E-094C-A846-6B463FD4D7C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60808" y="2238957"/>
                  <a:ext cx="42840" cy="29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251949-C65B-1642-B4A2-DE5112D7A434}"/>
              </a:ext>
            </a:extLst>
          </p:cNvPr>
          <p:cNvGrpSpPr/>
          <p:nvPr/>
        </p:nvGrpSpPr>
        <p:grpSpPr>
          <a:xfrm>
            <a:off x="6745928" y="2754477"/>
            <a:ext cx="2835360" cy="1730880"/>
            <a:chOff x="6745928" y="2754477"/>
            <a:chExt cx="2835360" cy="173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707039B-C11A-6749-9D98-9E3139CA0F3D}"/>
                    </a:ext>
                  </a:extLst>
                </p14:cNvPr>
                <p14:cNvContentPartPr/>
                <p14:nvPr/>
              </p14:nvContentPartPr>
              <p14:xfrm>
                <a:off x="7006928" y="2774637"/>
                <a:ext cx="20520" cy="1546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707039B-C11A-6749-9D98-9E3139CA0F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91808" y="2759517"/>
                  <a:ext cx="50760" cy="15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90178EF-1C35-3C43-9F41-60F5D18DB2A2}"/>
                    </a:ext>
                  </a:extLst>
                </p14:cNvPr>
                <p14:cNvContentPartPr/>
                <p14:nvPr/>
              </p14:nvContentPartPr>
              <p14:xfrm>
                <a:off x="6950768" y="2754477"/>
                <a:ext cx="122760" cy="28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90178EF-1C35-3C43-9F41-60F5D18DB2A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35648" y="2739357"/>
                  <a:ext cx="153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0AEFB63-98F6-F74A-9EA4-CBDA752A8A91}"/>
                    </a:ext>
                  </a:extLst>
                </p14:cNvPr>
                <p14:cNvContentPartPr/>
                <p14:nvPr/>
              </p14:nvContentPartPr>
              <p14:xfrm>
                <a:off x="6988928" y="4324797"/>
                <a:ext cx="82440" cy="28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0AEFB63-98F6-F74A-9EA4-CBDA752A8A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73448" y="4309317"/>
                  <a:ext cx="1130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0FCE9F6-6901-D64E-8581-1822CE8ABE88}"/>
                    </a:ext>
                  </a:extLst>
                </p14:cNvPr>
                <p14:cNvContentPartPr/>
                <p14:nvPr/>
              </p14:nvContentPartPr>
              <p14:xfrm>
                <a:off x="6745928" y="3449637"/>
                <a:ext cx="108720" cy="136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0FCE9F6-6901-D64E-8581-1822CE8ABE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30808" y="3434517"/>
                  <a:ext cx="139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96A4BE7-099F-0E43-A8CB-CB4B617FFB2A}"/>
                    </a:ext>
                  </a:extLst>
                </p14:cNvPr>
                <p14:cNvContentPartPr/>
                <p14:nvPr/>
              </p14:nvContentPartPr>
              <p14:xfrm>
                <a:off x="7147688" y="4405077"/>
                <a:ext cx="2417760" cy="44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96A4BE7-099F-0E43-A8CB-CB4B617FFB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32568" y="4389597"/>
                  <a:ext cx="24483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5B3B930-04D3-7342-B5A5-0BF5E2E1744E}"/>
                    </a:ext>
                  </a:extLst>
                </p14:cNvPr>
                <p14:cNvContentPartPr/>
                <p14:nvPr/>
              </p14:nvContentPartPr>
              <p14:xfrm>
                <a:off x="7127528" y="4405077"/>
                <a:ext cx="20520" cy="78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5B3B930-04D3-7342-B5A5-0BF5E2E174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12408" y="4389597"/>
                  <a:ext cx="50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CADFD21-4744-EE43-A5FE-42BC8908F525}"/>
                    </a:ext>
                  </a:extLst>
                </p14:cNvPr>
                <p14:cNvContentPartPr/>
                <p14:nvPr/>
              </p14:nvContentPartPr>
              <p14:xfrm>
                <a:off x="9573008" y="4405077"/>
                <a:ext cx="8280" cy="80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CADFD21-4744-EE43-A5FE-42BC8908F5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57888" y="4389597"/>
                  <a:ext cx="38880" cy="11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FA69C66-2B9E-2842-A972-D88BA0060981}"/>
                  </a:ext>
                </a:extLst>
              </p14:cNvPr>
              <p14:cNvContentPartPr/>
              <p14:nvPr/>
            </p14:nvContentPartPr>
            <p14:xfrm>
              <a:off x="8275928" y="4533597"/>
              <a:ext cx="20520" cy="136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FA69C66-2B9E-2842-A972-D88BA006098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60808" y="4518117"/>
                <a:ext cx="5076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BABD2C4-04C2-414B-9499-3EB06384011D}"/>
              </a:ext>
            </a:extLst>
          </p:cNvPr>
          <p:cNvGrpSpPr/>
          <p:nvPr/>
        </p:nvGrpSpPr>
        <p:grpSpPr>
          <a:xfrm>
            <a:off x="3223080" y="2848951"/>
            <a:ext cx="108360" cy="686160"/>
            <a:chOff x="3223080" y="2848951"/>
            <a:chExt cx="108360" cy="68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D58AEED-DF36-CD46-8706-12417AF37E69}"/>
                    </a:ext>
                  </a:extLst>
                </p14:cNvPr>
                <p14:cNvContentPartPr/>
                <p14:nvPr/>
              </p14:nvContentPartPr>
              <p14:xfrm>
                <a:off x="3268440" y="2866591"/>
                <a:ext cx="23040" cy="580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D58AEED-DF36-CD46-8706-12417AF37E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53320" y="2851471"/>
                  <a:ext cx="5328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0CA79F5-617A-7D49-9199-C4672EF6DF27}"/>
                    </a:ext>
                  </a:extLst>
                </p14:cNvPr>
                <p14:cNvContentPartPr/>
                <p14:nvPr/>
              </p14:nvContentPartPr>
              <p14:xfrm>
                <a:off x="3281760" y="3507751"/>
                <a:ext cx="5040" cy="9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0CA79F5-617A-7D49-9199-C4672EF6DF2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66640" y="3492271"/>
                  <a:ext cx="35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A694C3F-3F35-C043-8459-789A262C5AE0}"/>
                    </a:ext>
                  </a:extLst>
                </p14:cNvPr>
                <p14:cNvContentPartPr/>
                <p14:nvPr/>
              </p14:nvContentPartPr>
              <p14:xfrm>
                <a:off x="3277440" y="3503071"/>
                <a:ext cx="5040" cy="5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A694C3F-3F35-C043-8459-789A262C5A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62320" y="3487951"/>
                  <a:ext cx="35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F16AE17-8E29-064C-A9FE-07013DA276CF}"/>
                    </a:ext>
                  </a:extLst>
                </p14:cNvPr>
                <p14:cNvContentPartPr/>
                <p14:nvPr/>
              </p14:nvContentPartPr>
              <p14:xfrm>
                <a:off x="3223080" y="2848951"/>
                <a:ext cx="93240" cy="36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F16AE17-8E29-064C-A9FE-07013DA276C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07960" y="2833831"/>
                  <a:ext cx="123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D4A0EEE-8441-6646-BCFB-D881EAAC734E}"/>
                    </a:ext>
                  </a:extLst>
                </p14:cNvPr>
                <p14:cNvContentPartPr/>
                <p14:nvPr/>
              </p14:nvContentPartPr>
              <p14:xfrm>
                <a:off x="3254760" y="3494071"/>
                <a:ext cx="76680" cy="41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D4A0EEE-8441-6646-BCFB-D881EAAC734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239640" y="3478951"/>
                  <a:ext cx="107280" cy="7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7C48CBE-0D58-324D-948C-B9DA9C676881}"/>
                  </a:ext>
                </a:extLst>
              </p14:cNvPr>
              <p14:cNvContentPartPr/>
              <p14:nvPr/>
            </p14:nvContentPartPr>
            <p14:xfrm>
              <a:off x="3376800" y="3015631"/>
              <a:ext cx="117720" cy="131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7C48CBE-0D58-324D-948C-B9DA9C67688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361320" y="3000151"/>
                <a:ext cx="148320" cy="16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288B2A29-46B9-6641-8211-BD73A85DF3B3}"/>
              </a:ext>
            </a:extLst>
          </p:cNvPr>
          <p:cNvGrpSpPr/>
          <p:nvPr/>
        </p:nvGrpSpPr>
        <p:grpSpPr>
          <a:xfrm>
            <a:off x="2112308" y="5758813"/>
            <a:ext cx="228600" cy="253800"/>
            <a:chOff x="2112308" y="5758813"/>
            <a:chExt cx="22860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9F045AC-C8F4-9B45-9B7B-1B2F00C47A08}"/>
                    </a:ext>
                  </a:extLst>
                </p14:cNvPr>
                <p14:cNvContentPartPr/>
                <p14:nvPr/>
              </p14:nvContentPartPr>
              <p14:xfrm>
                <a:off x="2112308" y="5758813"/>
                <a:ext cx="114480" cy="253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9F045AC-C8F4-9B45-9B7B-1B2F00C47A0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097188" y="5743693"/>
                  <a:ext cx="145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A73FC55-B8A7-274A-9399-342F025F4B07}"/>
                    </a:ext>
                  </a:extLst>
                </p14:cNvPr>
                <p14:cNvContentPartPr/>
                <p14:nvPr/>
              </p14:nvContentPartPr>
              <p14:xfrm>
                <a:off x="2218148" y="5771413"/>
                <a:ext cx="122760" cy="228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A73FC55-B8A7-274A-9399-342F025F4B0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203028" y="5756293"/>
                  <a:ext cx="1533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50207D5-75BD-B34E-AF7F-BC1931D6BDE3}"/>
                    </a:ext>
                  </a:extLst>
                </p14:cNvPr>
                <p14:cNvContentPartPr/>
                <p14:nvPr/>
              </p14:nvContentPartPr>
              <p14:xfrm>
                <a:off x="2188628" y="5898493"/>
                <a:ext cx="97560" cy="29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50207D5-75BD-B34E-AF7F-BC1931D6BDE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173148" y="5883013"/>
                  <a:ext cx="12816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895673D-6B5A-1940-BFDF-41B3A640110C}"/>
              </a:ext>
            </a:extLst>
          </p:cNvPr>
          <p:cNvGrpSpPr/>
          <p:nvPr/>
        </p:nvGrpSpPr>
        <p:grpSpPr>
          <a:xfrm>
            <a:off x="2458988" y="5759813"/>
            <a:ext cx="701640" cy="189720"/>
            <a:chOff x="2458988" y="5759813"/>
            <a:chExt cx="70164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124BADC-AB16-6544-A735-FE99217D69B8}"/>
                    </a:ext>
                  </a:extLst>
                </p14:cNvPr>
                <p14:cNvContentPartPr/>
                <p14:nvPr/>
              </p14:nvContentPartPr>
              <p14:xfrm>
                <a:off x="2458988" y="5826413"/>
                <a:ext cx="160920" cy="84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124BADC-AB16-6544-A735-FE99217D69B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43868" y="5811293"/>
                  <a:ext cx="191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BE5D572-0F5F-2C47-AE0C-982B84A4975F}"/>
                    </a:ext>
                  </a:extLst>
                </p14:cNvPr>
                <p14:cNvContentPartPr/>
                <p14:nvPr/>
              </p14:nvContentPartPr>
              <p14:xfrm>
                <a:off x="2497148" y="5885813"/>
                <a:ext cx="114480" cy="63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BE5D572-0F5F-2C47-AE0C-982B84A4975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81668" y="5870333"/>
                  <a:ext cx="145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433A397-A3EB-6E40-AECB-EAC6EF702E3E}"/>
                    </a:ext>
                  </a:extLst>
                </p14:cNvPr>
                <p14:cNvContentPartPr/>
                <p14:nvPr/>
              </p14:nvContentPartPr>
              <p14:xfrm>
                <a:off x="2754548" y="5763773"/>
                <a:ext cx="79200" cy="164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433A397-A3EB-6E40-AECB-EAC6EF702E3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39428" y="5748293"/>
                  <a:ext cx="109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A22C0A9-AAB0-DB47-8E1A-7AA4AA3A2E86}"/>
                    </a:ext>
                  </a:extLst>
                </p14:cNvPr>
                <p14:cNvContentPartPr/>
                <p14:nvPr/>
              </p14:nvContentPartPr>
              <p14:xfrm>
                <a:off x="2805308" y="5767373"/>
                <a:ext cx="101880" cy="4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A22C0A9-AAB0-DB47-8E1A-7AA4AA3A2E8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90188" y="5752253"/>
                  <a:ext cx="1321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604A6FD-E447-1844-B3B0-3F53A05FB587}"/>
                    </a:ext>
                  </a:extLst>
                </p14:cNvPr>
                <p14:cNvContentPartPr/>
                <p14:nvPr/>
              </p14:nvContentPartPr>
              <p14:xfrm>
                <a:off x="2965868" y="5763053"/>
                <a:ext cx="71640" cy="139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604A6FD-E447-1844-B3B0-3F53A05FB58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950748" y="5747933"/>
                  <a:ext cx="102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57AB764-621C-F740-A98F-0E2FDCFD9419}"/>
                    </a:ext>
                  </a:extLst>
                </p14:cNvPr>
                <p14:cNvContentPartPr/>
                <p14:nvPr/>
              </p14:nvContentPartPr>
              <p14:xfrm>
                <a:off x="3101228" y="5759813"/>
                <a:ext cx="59400" cy="138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57AB764-621C-F740-A98F-0E2FDCFD941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086108" y="5744693"/>
                  <a:ext cx="9000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95A930D-5027-134A-AA3C-C853038A2698}"/>
              </a:ext>
            </a:extLst>
          </p:cNvPr>
          <p:cNvGrpSpPr/>
          <p:nvPr/>
        </p:nvGrpSpPr>
        <p:grpSpPr>
          <a:xfrm>
            <a:off x="7542866" y="5569297"/>
            <a:ext cx="1364400" cy="328320"/>
            <a:chOff x="7542866" y="5569297"/>
            <a:chExt cx="136440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A4DE17A-4D07-5A4A-987C-8531B23C8C8A}"/>
                    </a:ext>
                  </a:extLst>
                </p14:cNvPr>
                <p14:cNvContentPartPr/>
                <p14:nvPr/>
              </p14:nvContentPartPr>
              <p14:xfrm>
                <a:off x="7542866" y="5613937"/>
                <a:ext cx="159840" cy="283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A4DE17A-4D07-5A4A-987C-8531B23C8C8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527386" y="5598817"/>
                  <a:ext cx="1900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E5DEBBB-64AE-8D44-B745-A8D0EF351B33}"/>
                    </a:ext>
                  </a:extLst>
                </p14:cNvPr>
                <p14:cNvContentPartPr/>
                <p14:nvPr/>
              </p14:nvContentPartPr>
              <p14:xfrm>
                <a:off x="7570946" y="5775577"/>
                <a:ext cx="131760" cy="51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E5DEBBB-64AE-8D44-B745-A8D0EF351B3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55466" y="5760097"/>
                  <a:ext cx="162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404F48-9B15-8B48-886E-9FD3E89276A0}"/>
                    </a:ext>
                  </a:extLst>
                </p14:cNvPr>
                <p14:cNvContentPartPr/>
                <p14:nvPr/>
              </p14:nvContentPartPr>
              <p14:xfrm>
                <a:off x="7847426" y="5728417"/>
                <a:ext cx="192600" cy="93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404F48-9B15-8B48-886E-9FD3E89276A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32306" y="5713297"/>
                  <a:ext cx="223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510162-19FD-3B47-BF76-817DE7C8181E}"/>
                    </a:ext>
                  </a:extLst>
                </p14:cNvPr>
                <p14:cNvContentPartPr/>
                <p14:nvPr/>
              </p14:nvContentPartPr>
              <p14:xfrm>
                <a:off x="7894226" y="5789617"/>
                <a:ext cx="164520" cy="84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510162-19FD-3B47-BF76-817DE7C8181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879106" y="5774137"/>
                  <a:ext cx="1947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AED763-645D-8F41-B110-6BD1BBE0D231}"/>
                    </a:ext>
                  </a:extLst>
                </p14:cNvPr>
                <p14:cNvContentPartPr/>
                <p14:nvPr/>
              </p14:nvContentPartPr>
              <p14:xfrm>
                <a:off x="8203826" y="5577937"/>
                <a:ext cx="131760" cy="260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AED763-645D-8F41-B110-6BD1BBE0D23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188346" y="5562817"/>
                  <a:ext cx="1620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1BB2569-78CB-D94E-83EF-27ED0E821910}"/>
                    </a:ext>
                  </a:extLst>
                </p14:cNvPr>
                <p14:cNvContentPartPr/>
                <p14:nvPr/>
              </p14:nvContentPartPr>
              <p14:xfrm>
                <a:off x="8391386" y="5588017"/>
                <a:ext cx="88920" cy="206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1BB2569-78CB-D94E-83EF-27ED0E82191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375906" y="5572537"/>
                  <a:ext cx="119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46B63A9-74A2-8D45-B2B1-D5E0FC2FF3BC}"/>
                    </a:ext>
                  </a:extLst>
                </p14:cNvPr>
                <p14:cNvContentPartPr/>
                <p14:nvPr/>
              </p14:nvContentPartPr>
              <p14:xfrm>
                <a:off x="8452226" y="5569297"/>
                <a:ext cx="122400" cy="42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46B63A9-74A2-8D45-B2B1-D5E0FC2FF3B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437106" y="5553817"/>
                  <a:ext cx="1526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7F361DA-1013-0648-A350-A710C433EFD9}"/>
                    </a:ext>
                  </a:extLst>
                </p14:cNvPr>
                <p14:cNvContentPartPr/>
                <p14:nvPr/>
              </p14:nvContentPartPr>
              <p14:xfrm>
                <a:off x="8592986" y="5581537"/>
                <a:ext cx="127080" cy="231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7F361DA-1013-0648-A350-A710C433EFD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577506" y="5566417"/>
                  <a:ext cx="157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E4F4572-1F55-364D-8A60-B4087843D624}"/>
                    </a:ext>
                  </a:extLst>
                </p14:cNvPr>
                <p14:cNvContentPartPr/>
                <p14:nvPr/>
              </p14:nvContentPartPr>
              <p14:xfrm>
                <a:off x="8756786" y="5592697"/>
                <a:ext cx="150480" cy="220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E4F4572-1F55-364D-8A60-B4087843D6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741666" y="5577217"/>
                  <a:ext cx="18072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8F1F9B-A92E-134C-958A-81CDB305E500}"/>
              </a:ext>
            </a:extLst>
          </p:cNvPr>
          <p:cNvGrpSpPr/>
          <p:nvPr/>
        </p:nvGrpSpPr>
        <p:grpSpPr>
          <a:xfrm>
            <a:off x="3322578" y="5644128"/>
            <a:ext cx="452160" cy="254160"/>
            <a:chOff x="3322578" y="5644128"/>
            <a:chExt cx="45216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C340B10-AAE8-7B43-B70E-2FCEF15AA310}"/>
                    </a:ext>
                  </a:extLst>
                </p14:cNvPr>
                <p14:cNvContentPartPr/>
                <p14:nvPr/>
              </p14:nvContentPartPr>
              <p14:xfrm>
                <a:off x="3322578" y="5780208"/>
                <a:ext cx="80640" cy="118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C340B10-AAE8-7B43-B70E-2FCEF15AA31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307458" y="5764728"/>
                  <a:ext cx="111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5B5D14E-4BB2-BB42-9A91-763D4512CFE1}"/>
                    </a:ext>
                  </a:extLst>
                </p14:cNvPr>
                <p14:cNvContentPartPr/>
                <p14:nvPr/>
              </p14:nvContentPartPr>
              <p14:xfrm>
                <a:off x="3471258" y="5792448"/>
                <a:ext cx="179640" cy="9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5B5D14E-4BB2-BB42-9A91-763D4512CFE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455778" y="5777328"/>
                  <a:ext cx="2102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FF9DB6D-63E7-4A42-94BD-4E0B68A76E49}"/>
                    </a:ext>
                  </a:extLst>
                </p14:cNvPr>
                <p14:cNvContentPartPr/>
                <p14:nvPr/>
              </p14:nvContentPartPr>
              <p14:xfrm>
                <a:off x="3687618" y="5644128"/>
                <a:ext cx="87120" cy="124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FF9DB6D-63E7-4A42-94BD-4E0B68A76E4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672498" y="5628648"/>
                  <a:ext cx="11736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F20DD86-A015-0445-81DA-E86737F4FBE5}"/>
              </a:ext>
            </a:extLst>
          </p:cNvPr>
          <p:cNvGrpSpPr/>
          <p:nvPr/>
        </p:nvGrpSpPr>
        <p:grpSpPr>
          <a:xfrm>
            <a:off x="4795388" y="5502288"/>
            <a:ext cx="1596550" cy="341405"/>
            <a:chOff x="4795388" y="5502288"/>
            <a:chExt cx="1596550" cy="34140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F0A00DD-4DD4-B743-A64B-1503D4A71105}"/>
                    </a:ext>
                  </a:extLst>
                </p14:cNvPr>
                <p14:cNvContentPartPr/>
                <p14:nvPr/>
              </p14:nvContentPartPr>
              <p14:xfrm>
                <a:off x="4795388" y="5642093"/>
                <a:ext cx="127080" cy="201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F0A00DD-4DD4-B743-A64B-1503D4A7110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780268" y="5626613"/>
                  <a:ext cx="157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F0B2539-1D26-C847-8F27-C9E8B71564EB}"/>
                    </a:ext>
                  </a:extLst>
                </p14:cNvPr>
                <p14:cNvContentPartPr/>
                <p14:nvPr/>
              </p14:nvContentPartPr>
              <p14:xfrm>
                <a:off x="4850468" y="5775653"/>
                <a:ext cx="59400" cy="21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F0B2539-1D26-C847-8F27-C9E8B71564E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835348" y="5760533"/>
                  <a:ext cx="90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B50F6B2-D822-D948-9252-748A96BD1754}"/>
                    </a:ext>
                  </a:extLst>
                </p14:cNvPr>
                <p14:cNvContentPartPr/>
                <p14:nvPr/>
              </p14:nvContentPartPr>
              <p14:xfrm>
                <a:off x="5091308" y="5720933"/>
                <a:ext cx="118800" cy="59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B50F6B2-D822-D948-9252-748A96BD175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076188" y="5705453"/>
                  <a:ext cx="1490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7FBF508-0240-AB45-A2CC-EFA9537AFF3E}"/>
                    </a:ext>
                  </a:extLst>
                </p14:cNvPr>
                <p14:cNvContentPartPr/>
                <p14:nvPr/>
              </p14:nvContentPartPr>
              <p14:xfrm>
                <a:off x="5112548" y="5775653"/>
                <a:ext cx="88920" cy="38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7FBF508-0240-AB45-A2CC-EFA9537AFF3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097068" y="5760533"/>
                  <a:ext cx="119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DB5BC45-D920-B94A-9A4D-F26351994BEE}"/>
                    </a:ext>
                  </a:extLst>
                </p14:cNvPr>
                <p14:cNvContentPartPr/>
                <p14:nvPr/>
              </p14:nvContentPartPr>
              <p14:xfrm>
                <a:off x="5298308" y="5640653"/>
                <a:ext cx="139680" cy="156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DB5BC45-D920-B94A-9A4D-F26351994BE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283188" y="5625173"/>
                  <a:ext cx="1702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96188C6-E0C7-7849-BA17-48D94A9662D1}"/>
                    </a:ext>
                  </a:extLst>
                </p14:cNvPr>
                <p14:cNvContentPartPr/>
                <p14:nvPr/>
              </p14:nvContentPartPr>
              <p14:xfrm>
                <a:off x="5353388" y="5725253"/>
                <a:ext cx="88920" cy="21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96188C6-E0C7-7849-BA17-48D94A9662D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337908" y="5709773"/>
                  <a:ext cx="119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20A8B16-6AD1-D64E-867B-0EB886AFCE11}"/>
                    </a:ext>
                  </a:extLst>
                </p14:cNvPr>
                <p14:cNvContentPartPr/>
                <p14:nvPr/>
              </p14:nvContentPartPr>
              <p14:xfrm>
                <a:off x="5475788" y="5648933"/>
                <a:ext cx="144000" cy="148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20A8B16-6AD1-D64E-867B-0EB886AFCE1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460668" y="5633813"/>
                  <a:ext cx="174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01A5A37-BB32-2545-9E86-EAB02D3D1064}"/>
                    </a:ext>
                  </a:extLst>
                </p14:cNvPr>
                <p14:cNvContentPartPr/>
                <p14:nvPr/>
              </p14:nvContentPartPr>
              <p14:xfrm>
                <a:off x="5665868" y="5636333"/>
                <a:ext cx="122040" cy="135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01A5A37-BB32-2545-9E86-EAB02D3D106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650748" y="5621213"/>
                  <a:ext cx="152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52FCEF6-508C-E045-AC45-BBA2F4E7FD31}"/>
                    </a:ext>
                  </a:extLst>
                </p14:cNvPr>
                <p14:cNvContentPartPr/>
                <p14:nvPr/>
              </p14:nvContentPartPr>
              <p14:xfrm>
                <a:off x="5691428" y="5699693"/>
                <a:ext cx="135720" cy="25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52FCEF6-508C-E045-AC45-BBA2F4E7FD3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75948" y="5684573"/>
                  <a:ext cx="165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4002E13-B65E-A14E-A9C1-1FC7DDC7A086}"/>
                    </a:ext>
                  </a:extLst>
                </p14:cNvPr>
                <p14:cNvContentPartPr/>
                <p14:nvPr/>
              </p14:nvContentPartPr>
              <p14:xfrm>
                <a:off x="5958498" y="5675088"/>
                <a:ext cx="93240" cy="99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4002E13-B65E-A14E-A9C1-1FC7DDC7A08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943378" y="5659608"/>
                  <a:ext cx="1238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B8AFF76-1C01-704E-AABB-295B14B253A1}"/>
                    </a:ext>
                  </a:extLst>
                </p14:cNvPr>
                <p14:cNvContentPartPr/>
                <p14:nvPr/>
              </p14:nvContentPartPr>
              <p14:xfrm>
                <a:off x="6094578" y="5675088"/>
                <a:ext cx="161280" cy="6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B8AFF76-1C01-704E-AABB-295B14B253A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079458" y="5659608"/>
                  <a:ext cx="1918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83E4DA-E2F4-3C42-9EC6-4899E29EA511}"/>
                    </a:ext>
                  </a:extLst>
                </p14:cNvPr>
                <p14:cNvContentPartPr/>
                <p14:nvPr/>
              </p14:nvContentPartPr>
              <p14:xfrm>
                <a:off x="6286458" y="5502288"/>
                <a:ext cx="105480" cy="123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83E4DA-E2F4-3C42-9EC6-4899E29EA51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271338" y="5487168"/>
                  <a:ext cx="13608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BBDBA6D-D372-E347-9B03-4F8AC603A3EA}"/>
              </a:ext>
            </a:extLst>
          </p:cNvPr>
          <p:cNvGrpSpPr/>
          <p:nvPr/>
        </p:nvGrpSpPr>
        <p:grpSpPr>
          <a:xfrm>
            <a:off x="8990418" y="5507688"/>
            <a:ext cx="519840" cy="297360"/>
            <a:chOff x="8990418" y="5507688"/>
            <a:chExt cx="51984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CE65FED-ED8C-774E-A52D-EA0522047BE9}"/>
                    </a:ext>
                  </a:extLst>
                </p14:cNvPr>
                <p14:cNvContentPartPr/>
                <p14:nvPr/>
              </p14:nvContentPartPr>
              <p14:xfrm>
                <a:off x="8990418" y="5706408"/>
                <a:ext cx="99360" cy="98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CE65FED-ED8C-774E-A52D-EA0522047BE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975298" y="5691288"/>
                  <a:ext cx="129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68A8B6E-82FD-D641-A27D-07E59A9A4B9B}"/>
                    </a:ext>
                  </a:extLst>
                </p14:cNvPr>
                <p14:cNvContentPartPr/>
                <p14:nvPr/>
              </p14:nvContentPartPr>
              <p14:xfrm>
                <a:off x="9170058" y="5705688"/>
                <a:ext cx="149040" cy="68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68A8B6E-82FD-D641-A27D-07E59A9A4B9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154578" y="5690568"/>
                  <a:ext cx="179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BB18C65-1EC8-E24F-918E-29057B98A7D1}"/>
                    </a:ext>
                  </a:extLst>
                </p14:cNvPr>
                <p14:cNvContentPartPr/>
                <p14:nvPr/>
              </p14:nvContentPartPr>
              <p14:xfrm>
                <a:off x="9398658" y="5507688"/>
                <a:ext cx="111600" cy="118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BB18C65-1EC8-E24F-918E-29057B98A7D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383538" y="5492568"/>
                  <a:ext cx="142200" cy="14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994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C3FAD49-6D49-481E-9E32-B649B140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73512" cy="452551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Clr>
                <a:srgbClr val="FF0066"/>
              </a:buClr>
              <a:buNone/>
            </a:pPr>
            <a:endParaRPr lang="en-US" sz="2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lnSpc>
                <a:spcPct val="150000"/>
              </a:lnSpc>
              <a:buClr>
                <a:srgbClr val="FF0066"/>
              </a:buClr>
              <a:buNone/>
            </a:pPr>
            <a:r>
              <a:rPr lang="en-US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pizza offers the best value?</a:t>
            </a:r>
          </a:p>
          <a:p>
            <a:pPr marL="0" indent="0" algn="ctr">
              <a:lnSpc>
                <a:spcPct val="150000"/>
              </a:lnSpc>
              <a:buClr>
                <a:srgbClr val="FF0066"/>
              </a:buClr>
              <a:buNone/>
            </a:pPr>
            <a:endParaRPr lang="en-US" sz="20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lnSpc>
                <a:spcPct val="150000"/>
              </a:lnSpc>
              <a:buClr>
                <a:srgbClr val="FF0066"/>
              </a:buClr>
              <a:buNone/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Assumptions</a:t>
            </a:r>
          </a:p>
          <a:p>
            <a:pPr marL="0" indent="0" algn="ctr">
              <a:lnSpc>
                <a:spcPct val="100000"/>
              </a:lnSpc>
              <a:buClr>
                <a:srgbClr val="FF0066"/>
              </a:buClr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pizza is strictly better.</a:t>
            </a:r>
          </a:p>
          <a:p>
            <a:pPr marL="0" indent="0" algn="ctr">
              <a:lnSpc>
                <a:spcPct val="100000"/>
              </a:lnSpc>
              <a:buClr>
                <a:srgbClr val="FF0066"/>
              </a:buClr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Toppings are equal across sizes.</a:t>
            </a:r>
          </a:p>
          <a:p>
            <a:pPr marL="0" indent="0" algn="ctr">
              <a:lnSpc>
                <a:spcPct val="100000"/>
              </a:lnSpc>
              <a:buClr>
                <a:srgbClr val="FF0066"/>
              </a:buClr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have no preference regarding the shape.</a:t>
            </a:r>
          </a:p>
          <a:p>
            <a:pPr marL="0" indent="0" algn="ctr">
              <a:lnSpc>
                <a:spcPct val="100000"/>
              </a:lnSpc>
              <a:buClr>
                <a:srgbClr val="FF0066"/>
              </a:buClr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4313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C3FAD49-6D49-481E-9E32-B649B140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248"/>
            <a:ext cx="10573512" cy="45255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every (coding)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there are various solutions and approaches …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some common measures for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 solutions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(1)</a:t>
            </a:r>
            <a:r>
              <a:rPr lang="en-US" sz="20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simplicity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i="1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(2)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reusability </a:t>
            </a:r>
            <a:r>
              <a:rPr lang="en-US" sz="2000" i="1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(3)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testability </a:t>
            </a:r>
            <a:r>
              <a:rPr lang="en-US" sz="2000" i="1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(4)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understandability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(5)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compliance </a:t>
            </a:r>
            <a:r>
              <a:rPr lang="en-US" sz="2000" i="1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(6)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maintainability </a:t>
            </a:r>
            <a:r>
              <a:rPr lang="en-US" sz="2000" i="1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(7)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efficiency </a:t>
            </a:r>
            <a:r>
              <a:rPr lang="en-US" sz="2000" i="1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(8)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robustness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This can also be linked to principles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good scientific practice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Here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, we’re aiming for a solution which is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just good enough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!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96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Solution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C3FAD49-6D49-481E-9E32-B649B140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73512" cy="45255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FF0066"/>
              </a:buClr>
              <a:buNone/>
            </a:pP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Problem: 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pizza offers the best value?</a:t>
            </a:r>
            <a:endParaRPr lang="en-US" sz="20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lnSpc>
                <a:spcPct val="150000"/>
              </a:lnSpc>
              <a:buClr>
                <a:srgbClr val="FF0066"/>
              </a:buClr>
              <a:buFont typeface="+mj-lt"/>
              <a:buAutoNum type="arabicPeriod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Determine sizes, prices, and shapes of 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pizzas</a:t>
            </a:r>
          </a:p>
          <a:p>
            <a:pPr marL="514350" indent="-514350">
              <a:lnSpc>
                <a:spcPct val="150000"/>
              </a:lnSpc>
              <a:buClr>
                <a:srgbClr val="FF0066"/>
              </a:buClr>
              <a:buFont typeface="+mj-lt"/>
              <a:buAutoNum type="arabicPeriod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each pizza,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determine its area 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(A)</a:t>
            </a:r>
          </a:p>
          <a:p>
            <a:pPr marL="514350" indent="-514350">
              <a:lnSpc>
                <a:spcPct val="150000"/>
              </a:lnSpc>
              <a:buClr>
                <a:srgbClr val="FF0066"/>
              </a:buClr>
              <a:buFont typeface="+mj-lt"/>
              <a:buAutoNum type="arabicPeriod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each pizza, calculate the pizza to Euro ration 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(PTER)</a:t>
            </a:r>
          </a:p>
          <a:p>
            <a:pPr marL="514350" indent="-514350">
              <a:lnSpc>
                <a:spcPct val="150000"/>
              </a:lnSpc>
              <a:buClr>
                <a:srgbClr val="FF0066"/>
              </a:buClr>
              <a:buFont typeface="+mj-lt"/>
              <a:buAutoNum type="arabicPeriod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PTER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90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Modeling Pizzas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C26105-CE9A-4CD8-BC3A-873578699DBB}"/>
              </a:ext>
            </a:extLst>
          </p:cNvPr>
          <p:cNvSpPr/>
          <p:nvPr/>
        </p:nvSpPr>
        <p:spPr>
          <a:xfrm>
            <a:off x="1845647" y="2947338"/>
            <a:ext cx="8525091" cy="7694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ps = [‘small’</a:t>
            </a:r>
            <a:r>
              <a:rPr lang="en-US" sz="44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[26, 0]</a:t>
            </a:r>
            <a:r>
              <a:rPr lang="en-US" sz="44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4.80</a:t>
            </a:r>
            <a:r>
              <a:rPr lang="en-US" sz="44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‘circle’]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3FC2C83-27F2-444B-89B1-2B1EBDF1A609}"/>
              </a:ext>
            </a:extLst>
          </p:cNvPr>
          <p:cNvSpPr txBox="1"/>
          <p:nvPr/>
        </p:nvSpPr>
        <p:spPr>
          <a:xfrm>
            <a:off x="3161794" y="2134761"/>
            <a:ext cx="185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BD9848-7C88-4D45-9FEC-1B1E22F3693D}"/>
              </a:ext>
            </a:extLst>
          </p:cNvPr>
          <p:cNvSpPr txBox="1"/>
          <p:nvPr/>
        </p:nvSpPr>
        <p:spPr>
          <a:xfrm>
            <a:off x="5063166" y="2134760"/>
            <a:ext cx="185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Size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BF0760E-89A3-4F25-8BA1-3C1B7E27B3FC}"/>
              </a:ext>
            </a:extLst>
          </p:cNvPr>
          <p:cNvSpPr txBox="1"/>
          <p:nvPr/>
        </p:nvSpPr>
        <p:spPr>
          <a:xfrm>
            <a:off x="6783109" y="2134760"/>
            <a:ext cx="185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Price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3FBB3C4-4A06-4E66-AA0C-9CFD9812C7DB}"/>
              </a:ext>
            </a:extLst>
          </p:cNvPr>
          <p:cNvSpPr txBox="1"/>
          <p:nvPr/>
        </p:nvSpPr>
        <p:spPr>
          <a:xfrm>
            <a:off x="8503052" y="2134760"/>
            <a:ext cx="185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Shape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44F977A-EEC5-4837-A6D4-2E61613DF459}"/>
              </a:ext>
            </a:extLst>
          </p:cNvPr>
          <p:cNvCxnSpPr>
            <a:cxnSpLocks/>
          </p:cNvCxnSpPr>
          <p:nvPr/>
        </p:nvCxnSpPr>
        <p:spPr>
          <a:xfrm flipH="1" flipV="1">
            <a:off x="6108193" y="3856987"/>
            <a:ext cx="11340" cy="868176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B8E15F76-F014-4ABF-9514-BBF66CB9A092}"/>
              </a:ext>
            </a:extLst>
          </p:cNvPr>
          <p:cNvSpPr txBox="1"/>
          <p:nvPr/>
        </p:nvSpPr>
        <p:spPr>
          <a:xfrm>
            <a:off x="4090708" y="4786380"/>
            <a:ext cx="4057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Shape is, implicitly, encoded here as well!</a:t>
            </a:r>
          </a:p>
        </p:txBody>
      </p:sp>
    </p:spTree>
    <p:extLst>
      <p:ext uri="{BB962C8B-B14F-4D97-AF65-F5344CB8AC3E}">
        <p14:creationId xmlns:p14="http://schemas.microsoft.com/office/powerpoint/2010/main" val="96302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Simple Algorithm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FC34AFC-0DB6-4B47-90C2-8C0907381B7B}"/>
              </a:ext>
            </a:extLst>
          </p:cNvPr>
          <p:cNvSpPr txBox="1"/>
          <p:nvPr/>
        </p:nvSpPr>
        <p:spPr>
          <a:xfrm>
            <a:off x="838201" y="1546177"/>
            <a:ext cx="10030968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Imagine we wanted to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youngest and the oldest person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the room …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F5C6ED73-9791-4A0E-90C8-A11FF847B7E8}"/>
              </a:ext>
            </a:extLst>
          </p:cNvPr>
          <p:cNvGrpSpPr/>
          <p:nvPr/>
        </p:nvGrpSpPr>
        <p:grpSpPr>
          <a:xfrm>
            <a:off x="2032000" y="2474976"/>
            <a:ext cx="8132064" cy="633984"/>
            <a:chOff x="2032000" y="2474976"/>
            <a:chExt cx="8132064" cy="63398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632BAE37-036D-4322-8C53-47A7382AAB54}"/>
                </a:ext>
              </a:extLst>
            </p:cNvPr>
            <p:cNvSpPr/>
            <p:nvPr/>
          </p:nvSpPr>
          <p:spPr>
            <a:xfrm>
              <a:off x="2032000" y="2474976"/>
              <a:ext cx="633984" cy="633984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</a:t>
              </a: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4E216DC9-F3D7-4027-A667-94060674EBC1}"/>
                </a:ext>
              </a:extLst>
            </p:cNvPr>
            <p:cNvSpPr/>
            <p:nvPr/>
          </p:nvSpPr>
          <p:spPr>
            <a:xfrm>
              <a:off x="3103154" y="2474976"/>
              <a:ext cx="633984" cy="633984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25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95EF6703-44ED-4672-9841-67A064B0EA4D}"/>
                </a:ext>
              </a:extLst>
            </p:cNvPr>
            <p:cNvSpPr/>
            <p:nvPr/>
          </p:nvSpPr>
          <p:spPr>
            <a:xfrm>
              <a:off x="4174308" y="2474976"/>
              <a:ext cx="633984" cy="633984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19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7D5835FF-62FC-4EF0-8975-1E818A7B2C31}"/>
                </a:ext>
              </a:extLst>
            </p:cNvPr>
            <p:cNvSpPr/>
            <p:nvPr/>
          </p:nvSpPr>
          <p:spPr>
            <a:xfrm>
              <a:off x="5245462" y="2474976"/>
              <a:ext cx="633984" cy="633984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21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E73747D-8EEC-496C-BC55-21056017F20D}"/>
                </a:ext>
              </a:extLst>
            </p:cNvPr>
            <p:cNvSpPr/>
            <p:nvPr/>
          </p:nvSpPr>
          <p:spPr>
            <a:xfrm>
              <a:off x="6316616" y="2474976"/>
              <a:ext cx="633984" cy="633984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94E9D621-944E-46C2-AE0F-7B7C9652951D}"/>
                </a:ext>
              </a:extLst>
            </p:cNvPr>
            <p:cNvSpPr/>
            <p:nvPr/>
          </p:nvSpPr>
          <p:spPr>
            <a:xfrm>
              <a:off x="7387770" y="2474976"/>
              <a:ext cx="633984" cy="633984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29</a:t>
              </a: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D22BD7B-629F-41BC-BE54-4BEEC2B6EE52}"/>
                </a:ext>
              </a:extLst>
            </p:cNvPr>
            <p:cNvSpPr/>
            <p:nvPr/>
          </p:nvSpPr>
          <p:spPr>
            <a:xfrm>
              <a:off x="8458924" y="2474976"/>
              <a:ext cx="633984" cy="633984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18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B026A1F-6790-48C4-8A2F-1DEA08FB141B}"/>
                </a:ext>
              </a:extLst>
            </p:cNvPr>
            <p:cNvSpPr/>
            <p:nvPr/>
          </p:nvSpPr>
          <p:spPr>
            <a:xfrm>
              <a:off x="9530080" y="2474976"/>
              <a:ext cx="633984" cy="633984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24</a:t>
              </a:r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535E59CB-1047-4866-BE22-B39D68F0ED67}"/>
              </a:ext>
            </a:extLst>
          </p:cNvPr>
          <p:cNvSpPr txBox="1"/>
          <p:nvPr/>
        </p:nvSpPr>
        <p:spPr>
          <a:xfrm>
            <a:off x="2032000" y="3988545"/>
            <a:ext cx="270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Youngest =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</a:t>
            </a:r>
          </a:p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Oldest =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EEF8310-9D6D-4890-829F-F52D96941779}"/>
              </a:ext>
            </a:extLst>
          </p:cNvPr>
          <p:cNvSpPr txBox="1"/>
          <p:nvPr/>
        </p:nvSpPr>
        <p:spPr>
          <a:xfrm>
            <a:off x="4739640" y="3988545"/>
            <a:ext cx="633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2D9A58B-7447-48C5-9F8A-D928DD368182}"/>
              </a:ext>
            </a:extLst>
          </p:cNvPr>
          <p:cNvSpPr txBox="1"/>
          <p:nvPr/>
        </p:nvSpPr>
        <p:spPr>
          <a:xfrm>
            <a:off x="5279209" y="3988545"/>
            <a:ext cx="633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F3DF766-82E6-453E-9AD0-8CA71983E12F}"/>
              </a:ext>
            </a:extLst>
          </p:cNvPr>
          <p:cNvSpPr txBox="1"/>
          <p:nvPr/>
        </p:nvSpPr>
        <p:spPr>
          <a:xfrm>
            <a:off x="5818778" y="3988545"/>
            <a:ext cx="633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25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8ED85E6-2ED4-47DE-8484-88685686059E}"/>
              </a:ext>
            </a:extLst>
          </p:cNvPr>
          <p:cNvSpPr txBox="1"/>
          <p:nvPr/>
        </p:nvSpPr>
        <p:spPr>
          <a:xfrm>
            <a:off x="6358347" y="3988545"/>
            <a:ext cx="633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B08168E-A7D7-4D9B-B720-1DB2B565A750}"/>
              </a:ext>
            </a:extLst>
          </p:cNvPr>
          <p:cNvSpPr txBox="1"/>
          <p:nvPr/>
        </p:nvSpPr>
        <p:spPr>
          <a:xfrm>
            <a:off x="6897916" y="3988545"/>
            <a:ext cx="633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29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2436926-7A31-47BE-A5D2-089B75A56AB7}"/>
              </a:ext>
            </a:extLst>
          </p:cNvPr>
          <p:cNvSpPr txBox="1"/>
          <p:nvPr/>
        </p:nvSpPr>
        <p:spPr>
          <a:xfrm>
            <a:off x="7437485" y="3988545"/>
            <a:ext cx="633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18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29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5E0EA70-22DE-4FF1-9A11-92F0A5DA8B1A}"/>
              </a:ext>
            </a:extLst>
          </p:cNvPr>
          <p:cNvSpPr txBox="1"/>
          <p:nvPr/>
        </p:nvSpPr>
        <p:spPr>
          <a:xfrm>
            <a:off x="7977052" y="3988545"/>
            <a:ext cx="633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18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29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F5195CA4-2CDD-4B66-A3D4-89F4B78827A6}"/>
              </a:ext>
            </a:extLst>
          </p:cNvPr>
          <p:cNvGrpSpPr/>
          <p:nvPr/>
        </p:nvGrpSpPr>
        <p:grpSpPr>
          <a:xfrm>
            <a:off x="2355342" y="3102610"/>
            <a:ext cx="1606731" cy="627633"/>
            <a:chOff x="2355342" y="3102610"/>
            <a:chExt cx="1606731" cy="627633"/>
          </a:xfrm>
        </p:grpSpPr>
        <p:cxnSp>
          <p:nvCxnSpPr>
            <p:cNvPr id="28" name="Verbinder: gekrümmt 27">
              <a:extLst>
                <a:ext uri="{FF2B5EF4-FFF2-40B4-BE49-F238E27FC236}">
                  <a16:creationId xmlns:a16="http://schemas.microsoft.com/office/drawing/2014/main" id="{F2CB72B9-02C6-4867-99CF-9B8ABB093944}"/>
                </a:ext>
              </a:extLst>
            </p:cNvPr>
            <p:cNvCxnSpPr>
              <a:stCxn id="3" idx="4"/>
              <a:endCxn id="14" idx="4"/>
            </p:cNvCxnSpPr>
            <p:nvPr/>
          </p:nvCxnSpPr>
          <p:spPr>
            <a:xfrm rot="16200000" flipH="1">
              <a:off x="2884569" y="2573383"/>
              <a:ext cx="12700" cy="1071154"/>
            </a:xfrm>
            <a:prstGeom prst="curvedConnector3">
              <a:avLst>
                <a:gd name="adj1" fmla="val 180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D51A4ADA-C31E-4264-AAC1-426407438178}"/>
                </a:ext>
              </a:extLst>
            </p:cNvPr>
            <p:cNvSpPr txBox="1"/>
            <p:nvPr/>
          </p:nvSpPr>
          <p:spPr>
            <a:xfrm>
              <a:off x="2661046" y="3360911"/>
              <a:ext cx="1301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&gt;/&lt;</a:t>
              </a:r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57996AD9-CBDE-4AAA-BF80-CCA943C3FC86}"/>
              </a:ext>
            </a:extLst>
          </p:cNvPr>
          <p:cNvSpPr txBox="1"/>
          <p:nvPr/>
        </p:nvSpPr>
        <p:spPr>
          <a:xfrm>
            <a:off x="2034397" y="5063819"/>
            <a:ext cx="6424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also need to keep track of the current youngest and oldest person, for example, by using an index.</a:t>
            </a:r>
          </a:p>
        </p:txBody>
      </p:sp>
    </p:spTree>
    <p:extLst>
      <p:ext uri="{BB962C8B-B14F-4D97-AF65-F5344CB8AC3E}">
        <p14:creationId xmlns:p14="http://schemas.microsoft.com/office/powerpoint/2010/main" val="406609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Bonus Exercises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168D98D-4446-41EF-B262-EC267192F544}"/>
              </a:ext>
            </a:extLst>
          </p:cNvPr>
          <p:cNvSpPr/>
          <p:nvPr/>
        </p:nvSpPr>
        <p:spPr>
          <a:xfrm>
            <a:off x="838199" y="1690688"/>
            <a:ext cx="8465949" cy="2813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Clr>
                <a:srgbClr val="FF0066"/>
              </a:buClr>
              <a:buSzPct val="99000"/>
              <a:buFont typeface="+mj-lt"/>
              <a:buAutoNum type="arabicPeriod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we find the ideal (i.e. best priced) combination of pizzas for a given area that is being requested?</a:t>
            </a:r>
          </a:p>
          <a:p>
            <a:pPr marL="514350" indent="-514350">
              <a:lnSpc>
                <a:spcPct val="150000"/>
              </a:lnSpc>
              <a:buClr>
                <a:srgbClr val="FF0066"/>
              </a:buClr>
              <a:buSzPct val="99000"/>
              <a:buFont typeface="+mj-lt"/>
              <a:buAutoNum type="arabicPeriod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if we were looking to optimize for as much or as little crust as possible?</a:t>
            </a:r>
          </a:p>
          <a:p>
            <a:pPr marL="514350" indent="-514350">
              <a:lnSpc>
                <a:spcPct val="150000"/>
              </a:lnSpc>
              <a:buClr>
                <a:srgbClr val="FF0066"/>
              </a:buClr>
              <a:buSzPct val="99000"/>
              <a:buFont typeface="+mj-lt"/>
              <a:buAutoNum type="arabicPeriod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about a second or third size dimension (e.g., height)?</a:t>
            </a:r>
          </a:p>
          <a:p>
            <a:pPr marL="514350" indent="-514350">
              <a:lnSpc>
                <a:spcPct val="150000"/>
              </a:lnSpc>
              <a:buClr>
                <a:srgbClr val="FF0066"/>
              </a:buClr>
              <a:buSzPct val="99000"/>
              <a:buFont typeface="+mj-lt"/>
              <a:buAutoNum type="arabicPeriod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about factoring in different types of toppings?</a:t>
            </a:r>
          </a:p>
        </p:txBody>
      </p:sp>
    </p:spTree>
    <p:extLst>
      <p:ext uri="{BB962C8B-B14F-4D97-AF65-F5344CB8AC3E}">
        <p14:creationId xmlns:p14="http://schemas.microsoft.com/office/powerpoint/2010/main" val="341321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Breitbild</PresentationFormat>
  <Paragraphs>76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Office</vt:lpstr>
      <vt:lpstr>PowerPoint-Präsentation</vt:lpstr>
      <vt:lpstr>The Pizza Problem</vt:lpstr>
      <vt:lpstr>Problem</vt:lpstr>
      <vt:lpstr>Solutions</vt:lpstr>
      <vt:lpstr>A Solution</vt:lpstr>
      <vt:lpstr>Modeling Pizzas</vt:lpstr>
      <vt:lpstr>A Simple Algorithm</vt:lpstr>
      <vt:lpstr>Bonus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Kleiber</dc:creator>
  <cp:lastModifiedBy>Ingo Kleiber</cp:lastModifiedBy>
  <cp:revision>57</cp:revision>
  <dcterms:created xsi:type="dcterms:W3CDTF">2020-08-12T11:35:07Z</dcterms:created>
  <dcterms:modified xsi:type="dcterms:W3CDTF">2021-01-04T19:05:27Z</dcterms:modified>
</cp:coreProperties>
</file>