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3" r:id="rId3"/>
    <p:sldId id="297" r:id="rId4"/>
    <p:sldId id="294" r:id="rId5"/>
    <p:sldId id="295" r:id="rId6"/>
    <p:sldId id="296" r:id="rId7"/>
    <p:sldId id="264" r:id="rId8"/>
    <p:sldId id="265" r:id="rId9"/>
    <p:sldId id="274" r:id="rId10"/>
    <p:sldId id="286" r:id="rId11"/>
    <p:sldId id="282" r:id="rId12"/>
    <p:sldId id="266" r:id="rId13"/>
    <p:sldId id="275" r:id="rId14"/>
    <p:sldId id="288" r:id="rId15"/>
    <p:sldId id="267" r:id="rId16"/>
    <p:sldId id="289" r:id="rId17"/>
    <p:sldId id="268" r:id="rId18"/>
    <p:sldId id="284" r:id="rId19"/>
    <p:sldId id="298" r:id="rId20"/>
    <p:sldId id="269" r:id="rId21"/>
    <p:sldId id="276" r:id="rId22"/>
    <p:sldId id="277" r:id="rId23"/>
    <p:sldId id="280" r:id="rId24"/>
    <p:sldId id="291" r:id="rId25"/>
    <p:sldId id="292" r:id="rId26"/>
    <p:sldId id="270" r:id="rId27"/>
    <p:sldId id="299" r:id="rId28"/>
    <p:sldId id="283" r:id="rId29"/>
    <p:sldId id="271" r:id="rId30"/>
    <p:sldId id="290" r:id="rId31"/>
    <p:sldId id="279" r:id="rId32"/>
    <p:sldId id="272" r:id="rId33"/>
    <p:sldId id="281" r:id="rId34"/>
    <p:sldId id="273" r:id="rId35"/>
    <p:sldId id="278" r:id="rId36"/>
    <p:sldId id="287"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1B731"/>
    <a:srgbClr val="457A93"/>
    <a:srgbClr val="FFFFFF"/>
    <a:srgbClr val="C55A11"/>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3" autoAdjust="0"/>
    <p:restoredTop sz="94660"/>
  </p:normalViewPr>
  <p:slideViewPr>
    <p:cSldViewPr snapToGrid="0" showGuides="1">
      <p:cViewPr varScale="1">
        <p:scale>
          <a:sx n="86" d="100"/>
          <a:sy n="86" d="100"/>
        </p:scale>
        <p:origin x="88"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CADAF-E9D0-457D-BE0E-BDA45C4A0718}"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D4BF3C50-BDD0-4727-A662-9F5D509F39C6}">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document</a:t>
          </a:r>
        </a:p>
      </dgm:t>
    </dgm:pt>
    <dgm:pt modelId="{3C25EA7E-61F1-4AF0-99BA-B15D4176F840}" type="parTrans" cxnId="{F84AACFA-90FF-404B-A642-1824BC359E6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F6DECD7-2E56-4A65-94C9-77931A07E19F}" type="sibTrans" cxnId="{F84AACFA-90FF-404B-A642-1824BC359E6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CA0564E-E2C6-4976-AD96-951C46ECAE6E}">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page</a:t>
          </a:r>
        </a:p>
      </dgm:t>
    </dgm:pt>
    <dgm:pt modelId="{FA1C9720-9EE8-4E9E-9980-86A2D3F70687}" type="parTrans" cxnId="{1C3AD575-BEF4-446D-93D7-A28BEE37BE0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BF3C390-BB2B-4EE4-8715-B4945FD10D81}" type="sibTrans" cxnId="{1C3AD575-BEF4-446D-93D7-A28BEE37BE0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8DA8F71-96B6-4AB2-9E9A-9BF9EC8FF02F}">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page</a:t>
          </a:r>
        </a:p>
      </dgm:t>
    </dgm:pt>
    <dgm:pt modelId="{5AAD466A-103F-4C65-921C-5B07C9FEBAEC}" type="parTrans" cxnId="{51FF9737-A767-4813-858E-0D9F3F454D1D}">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EC62AC-61D0-448F-9565-37D7360F0339}" type="sibTrans" cxnId="{51FF9737-A767-4813-858E-0D9F3F454D1D}">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2D021B1-2727-4390-8356-6CF89F1480CC}">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DCE8D608-B412-4191-BC52-66986E9C4200}" type="parTrans" cxnId="{A2CA10D5-C8A2-4CD9-A5CB-3EACAB9387A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098EEF2-DB11-4CA8-B3AF-64CF4E75FCB7}" type="sibTrans" cxnId="{A2CA10D5-C8A2-4CD9-A5CB-3EACAB9387A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531FB4C-EB84-4B2C-A9F5-4DDEBF49915C}">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AE0A9F1E-E397-47E2-96CF-4EB1C3D6C6A9}" type="parTrans" cxnId="{41D59FEA-03B4-4A42-BC1A-C39BD99F192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D169647-8031-4AA9-8574-2B231037F27C}" type="sibTrans" cxnId="{41D59FEA-03B4-4A42-BC1A-C39BD99F192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E14CA75-BD38-4E5D-94B3-14656D46C7A4}">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01D946C-647F-45DF-9AAC-3004C4B1809C}" type="parTrans" cxnId="{2AC8757C-D8CC-4809-A6CA-7B0AB87A6C0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444FC54-8316-468E-84B0-D4CCAC5C4C1F}" type="sibTrans" cxnId="{2AC8757C-D8CC-4809-A6CA-7B0AB87A6C0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E8871E0-3C5B-4B8C-91D6-63EBCD23BD1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D44806C2-0047-4AF2-93E7-CE591C185E98}" type="parTrans" cxnId="{95B5331F-CB4B-424D-90CC-3F5E8EFEFE0B}">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6215136-DAC2-44C1-A6A5-99B75D4849F7}" type="sibTrans" cxnId="{95B5331F-CB4B-424D-90CC-3F5E8EFEFE0B}">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5F5AF47-D7C0-4AAB-9E45-07C0EB6A403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03C963D-2091-4AD7-B5CD-8AEB96F6D25B}" type="parTrans" cxnId="{1DB347D4-83EA-4754-90B7-DA59EE24F61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7B1A198-2D3E-4FDD-8008-1EF775318A89}" type="sibTrans" cxnId="{1DB347D4-83EA-4754-90B7-DA59EE24F61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8157467-BCDB-44F4-BD6E-06DF2B823EC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1367E43D-7C6E-4DC6-B91A-F9CEB055ADAF}" type="parTrans" cxnId="{9B787429-E6CA-4973-813C-57F01A16F0C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0E3F18A-0B16-4B05-AF23-1FE176987504}" type="sibTrans" cxnId="{9B787429-E6CA-4973-813C-57F01A16F0C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88D2D23-6C06-4C9E-82F8-1F14C2B17B8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6C28B85-2354-4763-B68D-1587196DA260}" type="parTrans" cxnId="{E78A215A-B80A-4F23-A4E2-39ACAA45160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ED5CB4A-2F6B-441B-A81C-884171BBF00B}" type="sibTrans" cxnId="{E78A215A-B80A-4F23-A4E2-39ACAA45160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A2525D3-9F32-48AC-90DF-7F486C38CD55}">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A88F226F-FCEC-48AF-8F59-3BDC2EED2AC1}" type="parTrans" cxnId="{3E35DE46-3599-4D0C-81F8-5514E1184A1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09FCEA8-AC16-404E-9848-32ED7039D212}" type="sibTrans" cxnId="{3E35DE46-3599-4D0C-81F8-5514E1184A1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319FC5D-003B-41D0-AEBA-5CD76892090E}">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2E886B31-236E-4B2E-A127-9842F709E6E9}" type="parTrans" cxnId="{A129CDF5-6156-4B1F-A977-5253C725FD1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6B76A70-44D3-4DEE-ADAC-A82121C172A8}" type="sibTrans" cxnId="{A129CDF5-6156-4B1F-A977-5253C725FD1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EED5373-81A1-4C8F-9EBE-926EA6D1C2E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F3552F60-032A-4C7B-BB24-D98601CDC70F}" type="parTrans" cxnId="{CB0FEBB2-7BB0-4DE3-9C6F-CEBBC6325E35}">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E1AFED4-F8EF-4234-BF0B-0E8BA42A32DE}" type="sibTrans" cxnId="{CB0FEBB2-7BB0-4DE3-9C6F-CEBBC6325E35}">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B3B070F-DC9D-41A3-95F3-47694691910F}">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FC86D709-83D2-4EE0-B908-1408BD2E917C}" type="parTrans" cxnId="{ABB53E4A-B7A0-4BB8-B5FC-04AF0BB4A74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7945526-39E5-4DB7-A03C-6BC7B22BCE55}" type="sibTrans" cxnId="{ABB53E4A-B7A0-4BB8-B5FC-04AF0BB4A74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CF093CB-3D02-4553-AC9D-B2C76E4FC2F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958BD81A-855B-4215-A985-EF47A23292D2}" type="parTrans" cxnId="{3E987B92-F997-4033-BAEF-7E0822B22F9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333AFD4-D9D9-479C-882F-3BEBCCC3FB6C}" type="sibTrans" cxnId="{3E987B92-F997-4033-BAEF-7E0822B22F9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E8C0A72-F978-4EB8-830E-6E2F3A3BAE2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31750DE2-96CC-4D1A-BDA1-EA8147CC0C40}" type="parTrans" cxnId="{0E18D5CD-F342-4FDF-8C15-3BB037504C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1DBC3E5-5EB6-4CE8-9B37-86E22DCB60DB}" type="sibTrans" cxnId="{0E18D5CD-F342-4FDF-8C15-3BB037504C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41BC5D0-743E-4CAB-82B6-055EA9CC3D8D}">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29191889-A198-49BD-9267-11AA6CAF7A24}" type="parTrans" cxnId="{07A86343-FCF7-4057-B6D2-28D383E05A3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4BF873D2-8CEE-473D-8D70-DE7A5976B2C3}" type="sibTrans" cxnId="{07A86343-FCF7-4057-B6D2-28D383E05A3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56BCEE9-81D8-4EC2-A769-0BFA8AD4C0E8}">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9C6A73B-2659-41DA-9C9F-52D6A11B4D54}" type="parTrans" cxnId="{CF32ED58-326A-4065-A429-EB6957CBE34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63422B3-44D1-4E16-95A1-2DB2AFB095D9}" type="sibTrans" cxnId="{CF32ED58-326A-4065-A429-EB6957CBE34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416496-DDF1-4076-BDBD-726BD8CD586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1927BBD7-223F-4629-A81C-509F4B7AE0A2}" type="parTrans" cxnId="{2C5D5999-865B-4ADD-AA1D-A0F5AF4C57B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F207FAB-022F-429E-BB9E-1C4B3F1532C9}" type="sibTrans" cxnId="{2C5D5999-865B-4ADD-AA1D-A0F5AF4C57B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BF96C930-1067-4F42-AA90-B66246F97245}">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D0A5BCB-5BB2-4DAB-B55E-7C407ABD4C02}" type="parTrans" cxnId="{8E4040CE-7546-4369-8A68-AE6500B6AEB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2BC0D6A-E6A3-4377-A5CB-8A2366F1DB47}" type="sibTrans" cxnId="{8E4040CE-7546-4369-8A68-AE6500B6AEB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86DDAFA-9540-4D79-8F9C-64CA7C84E6E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0C276A5-B436-428A-843A-60ADC0228123}" type="parTrans" cxnId="{84680A98-8B8E-453C-B058-7DF43878809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071889E-051A-422A-9477-0D203ABDEC58}" type="sibTrans" cxnId="{84680A98-8B8E-453C-B058-7DF43878809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5C9F358-86F3-4C06-86CC-0381A339EFA3}">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B47AA0D9-3ED7-455B-A9A8-6AF19DF323C0}" type="parTrans" cxnId="{4673B253-6EBE-49D0-B3BB-5F45526F551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2AA31E6-E90F-4E5A-A61F-23C75ECB7070}" type="sibTrans" cxnId="{4673B253-6EBE-49D0-B3BB-5F45526F551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11ED5A2-6D62-4631-9DF2-04534F80BA1A}">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E5C0968D-49A1-44CF-B3E1-5F677C3EF072}" type="parTrans" cxnId="{3978235E-C309-4C49-842F-E620C236E6A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28A3A17-073C-4A6F-979B-F9763E4265D7}" type="sibTrans" cxnId="{3978235E-C309-4C49-842F-E620C236E6A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2D8F45D-6A2D-46C4-A299-1909FBCF8C47}" type="pres">
      <dgm:prSet presAssocID="{DEFCADAF-E9D0-457D-BE0E-BDA45C4A0718}" presName="hierChild1" presStyleCnt="0">
        <dgm:presLayoutVars>
          <dgm:orgChart val="1"/>
          <dgm:chPref val="1"/>
          <dgm:dir/>
          <dgm:animOne val="branch"/>
          <dgm:animLvl val="lvl"/>
          <dgm:resizeHandles/>
        </dgm:presLayoutVars>
      </dgm:prSet>
      <dgm:spPr/>
    </dgm:pt>
    <dgm:pt modelId="{4EA3C4AF-FF0D-452F-BBD2-B12450D84F4C}" type="pres">
      <dgm:prSet presAssocID="{D4BF3C50-BDD0-4727-A662-9F5D509F39C6}" presName="hierRoot1" presStyleCnt="0">
        <dgm:presLayoutVars>
          <dgm:hierBranch val="init"/>
        </dgm:presLayoutVars>
      </dgm:prSet>
      <dgm:spPr/>
    </dgm:pt>
    <dgm:pt modelId="{A5140858-F679-438B-AA48-4027716407F6}" type="pres">
      <dgm:prSet presAssocID="{D4BF3C50-BDD0-4727-A662-9F5D509F39C6}" presName="rootComposite1" presStyleCnt="0"/>
      <dgm:spPr/>
    </dgm:pt>
    <dgm:pt modelId="{E6AAEBB7-EC7A-468B-ABD1-966D49513D89}" type="pres">
      <dgm:prSet presAssocID="{D4BF3C50-BDD0-4727-A662-9F5D509F39C6}" presName="rootText1" presStyleLbl="node0" presStyleIdx="0" presStyleCnt="1">
        <dgm:presLayoutVars>
          <dgm:chPref val="3"/>
        </dgm:presLayoutVars>
      </dgm:prSet>
      <dgm:spPr/>
    </dgm:pt>
    <dgm:pt modelId="{7F389F96-8760-4017-9610-BB9071B44FF7}" type="pres">
      <dgm:prSet presAssocID="{D4BF3C50-BDD0-4727-A662-9F5D509F39C6}" presName="rootConnector1" presStyleLbl="node1" presStyleIdx="0" presStyleCnt="0"/>
      <dgm:spPr/>
    </dgm:pt>
    <dgm:pt modelId="{4145A17A-3B5B-4022-9659-D4D7678936BE}" type="pres">
      <dgm:prSet presAssocID="{D4BF3C50-BDD0-4727-A662-9F5D509F39C6}" presName="hierChild2" presStyleCnt="0"/>
      <dgm:spPr/>
    </dgm:pt>
    <dgm:pt modelId="{A0D6D1BF-C32D-4340-9052-E8F0B6842E2F}" type="pres">
      <dgm:prSet presAssocID="{FA1C9720-9EE8-4E9E-9980-86A2D3F70687}" presName="Name37" presStyleLbl="parChTrans1D2" presStyleIdx="0" presStyleCnt="2"/>
      <dgm:spPr/>
    </dgm:pt>
    <dgm:pt modelId="{D1DB7A65-7E71-4931-8F24-7463E912AB85}" type="pres">
      <dgm:prSet presAssocID="{FCA0564E-E2C6-4976-AD96-951C46ECAE6E}" presName="hierRoot2" presStyleCnt="0">
        <dgm:presLayoutVars>
          <dgm:hierBranch val="init"/>
        </dgm:presLayoutVars>
      </dgm:prSet>
      <dgm:spPr/>
    </dgm:pt>
    <dgm:pt modelId="{37F4EC6E-F23A-4A7D-B462-81C64F3A0DD2}" type="pres">
      <dgm:prSet presAssocID="{FCA0564E-E2C6-4976-AD96-951C46ECAE6E}" presName="rootComposite" presStyleCnt="0"/>
      <dgm:spPr/>
    </dgm:pt>
    <dgm:pt modelId="{A3D5A64F-4C32-4BB6-BC17-8BE5AF36ACCC}" type="pres">
      <dgm:prSet presAssocID="{FCA0564E-E2C6-4976-AD96-951C46ECAE6E}" presName="rootText" presStyleLbl="node2" presStyleIdx="0" presStyleCnt="2">
        <dgm:presLayoutVars>
          <dgm:chPref val="3"/>
        </dgm:presLayoutVars>
      </dgm:prSet>
      <dgm:spPr/>
    </dgm:pt>
    <dgm:pt modelId="{34CC461D-25A3-4499-BF1A-30289E9A90DD}" type="pres">
      <dgm:prSet presAssocID="{FCA0564E-E2C6-4976-AD96-951C46ECAE6E}" presName="rootConnector" presStyleLbl="node2" presStyleIdx="0" presStyleCnt="2"/>
      <dgm:spPr/>
    </dgm:pt>
    <dgm:pt modelId="{FBEB6FF7-9A51-41BA-B00E-3F3F6C792A08}" type="pres">
      <dgm:prSet presAssocID="{FCA0564E-E2C6-4976-AD96-951C46ECAE6E}" presName="hierChild4" presStyleCnt="0"/>
      <dgm:spPr/>
    </dgm:pt>
    <dgm:pt modelId="{17A85745-E199-4061-B379-0B993D85FBDD}" type="pres">
      <dgm:prSet presAssocID="{DCE8D608-B412-4191-BC52-66986E9C4200}" presName="Name37" presStyleLbl="parChTrans1D3" presStyleIdx="0" presStyleCnt="4"/>
      <dgm:spPr/>
    </dgm:pt>
    <dgm:pt modelId="{8CC08203-1668-4721-9100-6722ECC97A4B}" type="pres">
      <dgm:prSet presAssocID="{92D021B1-2727-4390-8356-6CF89F1480CC}" presName="hierRoot2" presStyleCnt="0">
        <dgm:presLayoutVars>
          <dgm:hierBranch val="init"/>
        </dgm:presLayoutVars>
      </dgm:prSet>
      <dgm:spPr/>
    </dgm:pt>
    <dgm:pt modelId="{E4111330-E7AD-4806-913A-AE4EDEBF9835}" type="pres">
      <dgm:prSet presAssocID="{92D021B1-2727-4390-8356-6CF89F1480CC}" presName="rootComposite" presStyleCnt="0"/>
      <dgm:spPr/>
    </dgm:pt>
    <dgm:pt modelId="{8D50CD8C-5CCD-4A74-BB00-41D6A73C0FE1}" type="pres">
      <dgm:prSet presAssocID="{92D021B1-2727-4390-8356-6CF89F1480CC}" presName="rootText" presStyleLbl="node3" presStyleIdx="0" presStyleCnt="4">
        <dgm:presLayoutVars>
          <dgm:chPref val="3"/>
        </dgm:presLayoutVars>
      </dgm:prSet>
      <dgm:spPr/>
    </dgm:pt>
    <dgm:pt modelId="{475F046F-B1A0-49E8-B4AF-F32672DC7E1F}" type="pres">
      <dgm:prSet presAssocID="{92D021B1-2727-4390-8356-6CF89F1480CC}" presName="rootConnector" presStyleLbl="node3" presStyleIdx="0" presStyleCnt="4"/>
      <dgm:spPr/>
    </dgm:pt>
    <dgm:pt modelId="{FA176848-A686-4E59-BECF-5E1A0DDE3641}" type="pres">
      <dgm:prSet presAssocID="{92D021B1-2727-4390-8356-6CF89F1480CC}" presName="hierChild4" presStyleCnt="0"/>
      <dgm:spPr/>
    </dgm:pt>
    <dgm:pt modelId="{3EDA919F-0870-485E-A2E7-9E393325FD38}" type="pres">
      <dgm:prSet presAssocID="{C01D946C-647F-45DF-9AAC-3004C4B1809C}" presName="Name37" presStyleLbl="parChTrans1D4" presStyleIdx="0" presStyleCnt="16"/>
      <dgm:spPr/>
    </dgm:pt>
    <dgm:pt modelId="{7A25C5F7-DC18-4582-B85A-90BEAA7B2AFB}" type="pres">
      <dgm:prSet presAssocID="{EE14CA75-BD38-4E5D-94B3-14656D46C7A4}" presName="hierRoot2" presStyleCnt="0">
        <dgm:presLayoutVars>
          <dgm:hierBranch val="init"/>
        </dgm:presLayoutVars>
      </dgm:prSet>
      <dgm:spPr/>
    </dgm:pt>
    <dgm:pt modelId="{C77A6112-71BB-4D12-9CA1-0B4392399436}" type="pres">
      <dgm:prSet presAssocID="{EE14CA75-BD38-4E5D-94B3-14656D46C7A4}" presName="rootComposite" presStyleCnt="0"/>
      <dgm:spPr/>
    </dgm:pt>
    <dgm:pt modelId="{B4CB79E5-D52F-493D-A3FA-0F81EF750287}" type="pres">
      <dgm:prSet presAssocID="{EE14CA75-BD38-4E5D-94B3-14656D46C7A4}" presName="rootText" presStyleLbl="node4" presStyleIdx="0" presStyleCnt="16">
        <dgm:presLayoutVars>
          <dgm:chPref val="3"/>
        </dgm:presLayoutVars>
      </dgm:prSet>
      <dgm:spPr/>
    </dgm:pt>
    <dgm:pt modelId="{C088C394-C6C2-44C2-BCD6-0BC77BAAAF9E}" type="pres">
      <dgm:prSet presAssocID="{EE14CA75-BD38-4E5D-94B3-14656D46C7A4}" presName="rootConnector" presStyleLbl="node4" presStyleIdx="0" presStyleCnt="16"/>
      <dgm:spPr/>
    </dgm:pt>
    <dgm:pt modelId="{ABD0AD80-4CC9-4063-BF60-CD8CE648A9DF}" type="pres">
      <dgm:prSet presAssocID="{EE14CA75-BD38-4E5D-94B3-14656D46C7A4}" presName="hierChild4" presStyleCnt="0"/>
      <dgm:spPr/>
    </dgm:pt>
    <dgm:pt modelId="{0B564F32-C4AE-4C29-8246-C101B37A8144}" type="pres">
      <dgm:prSet presAssocID="{EE14CA75-BD38-4E5D-94B3-14656D46C7A4}" presName="hierChild5" presStyleCnt="0"/>
      <dgm:spPr/>
    </dgm:pt>
    <dgm:pt modelId="{0D221BE6-E58C-418C-838E-F1A143429DC8}" type="pres">
      <dgm:prSet presAssocID="{D44806C2-0047-4AF2-93E7-CE591C185E98}" presName="Name37" presStyleLbl="parChTrans1D4" presStyleIdx="1" presStyleCnt="16"/>
      <dgm:spPr/>
    </dgm:pt>
    <dgm:pt modelId="{971B3909-EB47-4A99-994F-3E3D8C956C94}" type="pres">
      <dgm:prSet presAssocID="{2E8871E0-3C5B-4B8C-91D6-63EBCD23BD10}" presName="hierRoot2" presStyleCnt="0">
        <dgm:presLayoutVars>
          <dgm:hierBranch val="init"/>
        </dgm:presLayoutVars>
      </dgm:prSet>
      <dgm:spPr/>
    </dgm:pt>
    <dgm:pt modelId="{12004D63-6A00-4943-88A1-EF610618DC85}" type="pres">
      <dgm:prSet presAssocID="{2E8871E0-3C5B-4B8C-91D6-63EBCD23BD10}" presName="rootComposite" presStyleCnt="0"/>
      <dgm:spPr/>
    </dgm:pt>
    <dgm:pt modelId="{EB5214BF-AFC6-4D8B-9BF9-E8E37C689EF9}" type="pres">
      <dgm:prSet presAssocID="{2E8871E0-3C5B-4B8C-91D6-63EBCD23BD10}" presName="rootText" presStyleLbl="node4" presStyleIdx="1" presStyleCnt="16">
        <dgm:presLayoutVars>
          <dgm:chPref val="3"/>
        </dgm:presLayoutVars>
      </dgm:prSet>
      <dgm:spPr/>
    </dgm:pt>
    <dgm:pt modelId="{EA756B41-030E-43C0-B217-1C8943B9314C}" type="pres">
      <dgm:prSet presAssocID="{2E8871E0-3C5B-4B8C-91D6-63EBCD23BD10}" presName="rootConnector" presStyleLbl="node4" presStyleIdx="1" presStyleCnt="16"/>
      <dgm:spPr/>
    </dgm:pt>
    <dgm:pt modelId="{190389DB-158D-4577-86CC-81C7A2A6FDAA}" type="pres">
      <dgm:prSet presAssocID="{2E8871E0-3C5B-4B8C-91D6-63EBCD23BD10}" presName="hierChild4" presStyleCnt="0"/>
      <dgm:spPr/>
    </dgm:pt>
    <dgm:pt modelId="{73133819-A526-4463-8252-968144B7D3E4}" type="pres">
      <dgm:prSet presAssocID="{2E8871E0-3C5B-4B8C-91D6-63EBCD23BD10}" presName="hierChild5" presStyleCnt="0"/>
      <dgm:spPr/>
    </dgm:pt>
    <dgm:pt modelId="{40D9CECD-9F79-404A-89F1-4F0DEE4A8481}" type="pres">
      <dgm:prSet presAssocID="{C03C963D-2091-4AD7-B5CD-8AEB96F6D25B}" presName="Name37" presStyleLbl="parChTrans1D4" presStyleIdx="2" presStyleCnt="16"/>
      <dgm:spPr/>
    </dgm:pt>
    <dgm:pt modelId="{4C92B9C7-AE07-444A-88B8-C377CCCEC6B9}" type="pres">
      <dgm:prSet presAssocID="{05F5AF47-D7C0-4AAB-9E45-07C0EB6A4030}" presName="hierRoot2" presStyleCnt="0">
        <dgm:presLayoutVars>
          <dgm:hierBranch val="init"/>
        </dgm:presLayoutVars>
      </dgm:prSet>
      <dgm:spPr/>
    </dgm:pt>
    <dgm:pt modelId="{CD44ED61-5C0F-4986-80B3-A70DD2384AEE}" type="pres">
      <dgm:prSet presAssocID="{05F5AF47-D7C0-4AAB-9E45-07C0EB6A4030}" presName="rootComposite" presStyleCnt="0"/>
      <dgm:spPr/>
    </dgm:pt>
    <dgm:pt modelId="{7D353B68-8C2D-4B90-A80B-D4FDBB2A5DF1}" type="pres">
      <dgm:prSet presAssocID="{05F5AF47-D7C0-4AAB-9E45-07C0EB6A4030}" presName="rootText" presStyleLbl="node4" presStyleIdx="2" presStyleCnt="16">
        <dgm:presLayoutVars>
          <dgm:chPref val="3"/>
        </dgm:presLayoutVars>
      </dgm:prSet>
      <dgm:spPr/>
    </dgm:pt>
    <dgm:pt modelId="{4B7B6C29-97B6-471C-B06C-C5D6E61903CE}" type="pres">
      <dgm:prSet presAssocID="{05F5AF47-D7C0-4AAB-9E45-07C0EB6A4030}" presName="rootConnector" presStyleLbl="node4" presStyleIdx="2" presStyleCnt="16"/>
      <dgm:spPr/>
    </dgm:pt>
    <dgm:pt modelId="{007262B7-1582-43BB-948F-09FD5EDB52C9}" type="pres">
      <dgm:prSet presAssocID="{05F5AF47-D7C0-4AAB-9E45-07C0EB6A4030}" presName="hierChild4" presStyleCnt="0"/>
      <dgm:spPr/>
    </dgm:pt>
    <dgm:pt modelId="{1788AB0D-70CE-4D74-833F-6C9CD3CABB61}" type="pres">
      <dgm:prSet presAssocID="{05F5AF47-D7C0-4AAB-9E45-07C0EB6A4030}" presName="hierChild5" presStyleCnt="0"/>
      <dgm:spPr/>
    </dgm:pt>
    <dgm:pt modelId="{73FEBBA7-F17D-481A-AB39-F975BE8733D8}" type="pres">
      <dgm:prSet presAssocID="{1367E43D-7C6E-4DC6-B91A-F9CEB055ADAF}" presName="Name37" presStyleLbl="parChTrans1D4" presStyleIdx="3" presStyleCnt="16"/>
      <dgm:spPr/>
    </dgm:pt>
    <dgm:pt modelId="{E26A7C42-7622-4B4E-9EFB-1A8DDA3D53B7}" type="pres">
      <dgm:prSet presAssocID="{C8157467-BCDB-44F4-BD6E-06DF2B823ECB}" presName="hierRoot2" presStyleCnt="0">
        <dgm:presLayoutVars>
          <dgm:hierBranch val="init"/>
        </dgm:presLayoutVars>
      </dgm:prSet>
      <dgm:spPr/>
    </dgm:pt>
    <dgm:pt modelId="{6942FC9F-45AB-4773-BD8E-7B59DCE6764D}" type="pres">
      <dgm:prSet presAssocID="{C8157467-BCDB-44F4-BD6E-06DF2B823ECB}" presName="rootComposite" presStyleCnt="0"/>
      <dgm:spPr/>
    </dgm:pt>
    <dgm:pt modelId="{DBE29A8C-5E5D-41B4-B330-8B0759B19303}" type="pres">
      <dgm:prSet presAssocID="{C8157467-BCDB-44F4-BD6E-06DF2B823ECB}" presName="rootText" presStyleLbl="node4" presStyleIdx="3" presStyleCnt="16">
        <dgm:presLayoutVars>
          <dgm:chPref val="3"/>
        </dgm:presLayoutVars>
      </dgm:prSet>
      <dgm:spPr/>
    </dgm:pt>
    <dgm:pt modelId="{AD4B77A9-A7A2-42B8-B7A7-44809FC288D5}" type="pres">
      <dgm:prSet presAssocID="{C8157467-BCDB-44F4-BD6E-06DF2B823ECB}" presName="rootConnector" presStyleLbl="node4" presStyleIdx="3" presStyleCnt="16"/>
      <dgm:spPr/>
    </dgm:pt>
    <dgm:pt modelId="{EB001913-3B99-4F7E-AAF4-C4B298F9D277}" type="pres">
      <dgm:prSet presAssocID="{C8157467-BCDB-44F4-BD6E-06DF2B823ECB}" presName="hierChild4" presStyleCnt="0"/>
      <dgm:spPr/>
    </dgm:pt>
    <dgm:pt modelId="{B915DF65-FB78-48A3-9270-D4463714AEAA}" type="pres">
      <dgm:prSet presAssocID="{C8157467-BCDB-44F4-BD6E-06DF2B823ECB}" presName="hierChild5" presStyleCnt="0"/>
      <dgm:spPr/>
    </dgm:pt>
    <dgm:pt modelId="{8898DD26-7AEA-4ECC-8606-D1B5E00ED33B}" type="pres">
      <dgm:prSet presAssocID="{92D021B1-2727-4390-8356-6CF89F1480CC}" presName="hierChild5" presStyleCnt="0"/>
      <dgm:spPr/>
    </dgm:pt>
    <dgm:pt modelId="{69F5F855-07CE-49E9-9123-B84A33E5862D}" type="pres">
      <dgm:prSet presAssocID="{AE0A9F1E-E397-47E2-96CF-4EB1C3D6C6A9}" presName="Name37" presStyleLbl="parChTrans1D3" presStyleIdx="1" presStyleCnt="4"/>
      <dgm:spPr/>
    </dgm:pt>
    <dgm:pt modelId="{FBD5C321-ED40-48C7-9EA4-920AD9841370}" type="pres">
      <dgm:prSet presAssocID="{A531FB4C-EB84-4B2C-A9F5-4DDEBF49915C}" presName="hierRoot2" presStyleCnt="0">
        <dgm:presLayoutVars>
          <dgm:hierBranch val="init"/>
        </dgm:presLayoutVars>
      </dgm:prSet>
      <dgm:spPr/>
    </dgm:pt>
    <dgm:pt modelId="{7F73D967-51B0-42A8-ABD1-05D7C9EE9683}" type="pres">
      <dgm:prSet presAssocID="{A531FB4C-EB84-4B2C-A9F5-4DDEBF49915C}" presName="rootComposite" presStyleCnt="0"/>
      <dgm:spPr/>
    </dgm:pt>
    <dgm:pt modelId="{178B5C83-B0F5-4E6F-89A1-0931732F90DA}" type="pres">
      <dgm:prSet presAssocID="{A531FB4C-EB84-4B2C-A9F5-4DDEBF49915C}" presName="rootText" presStyleLbl="node3" presStyleIdx="1" presStyleCnt="4">
        <dgm:presLayoutVars>
          <dgm:chPref val="3"/>
        </dgm:presLayoutVars>
      </dgm:prSet>
      <dgm:spPr/>
    </dgm:pt>
    <dgm:pt modelId="{958A1375-9520-41E3-968A-88BF7FDF632B}" type="pres">
      <dgm:prSet presAssocID="{A531FB4C-EB84-4B2C-A9F5-4DDEBF49915C}" presName="rootConnector" presStyleLbl="node3" presStyleIdx="1" presStyleCnt="4"/>
      <dgm:spPr/>
    </dgm:pt>
    <dgm:pt modelId="{8EE225AA-4BBF-4F77-A5DD-4006E72EADEF}" type="pres">
      <dgm:prSet presAssocID="{A531FB4C-EB84-4B2C-A9F5-4DDEBF49915C}" presName="hierChild4" presStyleCnt="0"/>
      <dgm:spPr/>
    </dgm:pt>
    <dgm:pt modelId="{F127F920-C772-4D92-87D8-5187A2C15D62}" type="pres">
      <dgm:prSet presAssocID="{06C28B85-2354-4763-B68D-1587196DA260}" presName="Name37" presStyleLbl="parChTrans1D4" presStyleIdx="4" presStyleCnt="16"/>
      <dgm:spPr/>
    </dgm:pt>
    <dgm:pt modelId="{5DB3B77B-C3CD-4E88-AB13-FF098C54C839}" type="pres">
      <dgm:prSet presAssocID="{D88D2D23-6C06-4C9E-82F8-1F14C2B17B89}" presName="hierRoot2" presStyleCnt="0">
        <dgm:presLayoutVars>
          <dgm:hierBranch val="init"/>
        </dgm:presLayoutVars>
      </dgm:prSet>
      <dgm:spPr/>
    </dgm:pt>
    <dgm:pt modelId="{5CC2E78A-807A-4B54-B85E-4BB00699917A}" type="pres">
      <dgm:prSet presAssocID="{D88D2D23-6C06-4C9E-82F8-1F14C2B17B89}" presName="rootComposite" presStyleCnt="0"/>
      <dgm:spPr/>
    </dgm:pt>
    <dgm:pt modelId="{CE0EBB13-F695-4919-A1E6-B79C739E3D3D}" type="pres">
      <dgm:prSet presAssocID="{D88D2D23-6C06-4C9E-82F8-1F14C2B17B89}" presName="rootText" presStyleLbl="node4" presStyleIdx="4" presStyleCnt="16">
        <dgm:presLayoutVars>
          <dgm:chPref val="3"/>
        </dgm:presLayoutVars>
      </dgm:prSet>
      <dgm:spPr/>
    </dgm:pt>
    <dgm:pt modelId="{F538CB04-2FCD-4F49-928F-D346196A66F7}" type="pres">
      <dgm:prSet presAssocID="{D88D2D23-6C06-4C9E-82F8-1F14C2B17B89}" presName="rootConnector" presStyleLbl="node4" presStyleIdx="4" presStyleCnt="16"/>
      <dgm:spPr/>
    </dgm:pt>
    <dgm:pt modelId="{F6CF4B5C-34E5-455E-A513-4397541B5824}" type="pres">
      <dgm:prSet presAssocID="{D88D2D23-6C06-4C9E-82F8-1F14C2B17B89}" presName="hierChild4" presStyleCnt="0"/>
      <dgm:spPr/>
    </dgm:pt>
    <dgm:pt modelId="{50B20CE1-6434-4E58-B3DA-0548824713A1}" type="pres">
      <dgm:prSet presAssocID="{D88D2D23-6C06-4C9E-82F8-1F14C2B17B89}" presName="hierChild5" presStyleCnt="0"/>
      <dgm:spPr/>
    </dgm:pt>
    <dgm:pt modelId="{9CFCDE9C-D1E3-453E-AD4E-117B73CEC58D}" type="pres">
      <dgm:prSet presAssocID="{A88F226F-FCEC-48AF-8F59-3BDC2EED2AC1}" presName="Name37" presStyleLbl="parChTrans1D4" presStyleIdx="5" presStyleCnt="16"/>
      <dgm:spPr/>
    </dgm:pt>
    <dgm:pt modelId="{8AB03868-FD82-464F-BD0D-4DE13283E0CB}" type="pres">
      <dgm:prSet presAssocID="{0A2525D3-9F32-48AC-90DF-7F486C38CD55}" presName="hierRoot2" presStyleCnt="0">
        <dgm:presLayoutVars>
          <dgm:hierBranch val="init"/>
        </dgm:presLayoutVars>
      </dgm:prSet>
      <dgm:spPr/>
    </dgm:pt>
    <dgm:pt modelId="{FF96D309-3B7A-4934-A08D-351F44622A7C}" type="pres">
      <dgm:prSet presAssocID="{0A2525D3-9F32-48AC-90DF-7F486C38CD55}" presName="rootComposite" presStyleCnt="0"/>
      <dgm:spPr/>
    </dgm:pt>
    <dgm:pt modelId="{2324F258-16AD-435C-9515-C406F304991E}" type="pres">
      <dgm:prSet presAssocID="{0A2525D3-9F32-48AC-90DF-7F486C38CD55}" presName="rootText" presStyleLbl="node4" presStyleIdx="5" presStyleCnt="16">
        <dgm:presLayoutVars>
          <dgm:chPref val="3"/>
        </dgm:presLayoutVars>
      </dgm:prSet>
      <dgm:spPr/>
    </dgm:pt>
    <dgm:pt modelId="{0B04E601-1B69-45D6-8A50-88FA77883D70}" type="pres">
      <dgm:prSet presAssocID="{0A2525D3-9F32-48AC-90DF-7F486C38CD55}" presName="rootConnector" presStyleLbl="node4" presStyleIdx="5" presStyleCnt="16"/>
      <dgm:spPr/>
    </dgm:pt>
    <dgm:pt modelId="{E6F3DFBD-2844-407F-A315-FAA7193EF7CA}" type="pres">
      <dgm:prSet presAssocID="{0A2525D3-9F32-48AC-90DF-7F486C38CD55}" presName="hierChild4" presStyleCnt="0"/>
      <dgm:spPr/>
    </dgm:pt>
    <dgm:pt modelId="{43D46EB5-12AC-4409-86D7-97CDF6FA0383}" type="pres">
      <dgm:prSet presAssocID="{0A2525D3-9F32-48AC-90DF-7F486C38CD55}" presName="hierChild5" presStyleCnt="0"/>
      <dgm:spPr/>
    </dgm:pt>
    <dgm:pt modelId="{4CB3019C-15B8-490E-BE48-326637AED31F}" type="pres">
      <dgm:prSet presAssocID="{2E886B31-236E-4B2E-A127-9842F709E6E9}" presName="Name37" presStyleLbl="parChTrans1D4" presStyleIdx="6" presStyleCnt="16"/>
      <dgm:spPr/>
    </dgm:pt>
    <dgm:pt modelId="{DB407B09-6166-461A-B71A-DB0FA557A995}" type="pres">
      <dgm:prSet presAssocID="{3319FC5D-003B-41D0-AEBA-5CD76892090E}" presName="hierRoot2" presStyleCnt="0">
        <dgm:presLayoutVars>
          <dgm:hierBranch val="init"/>
        </dgm:presLayoutVars>
      </dgm:prSet>
      <dgm:spPr/>
    </dgm:pt>
    <dgm:pt modelId="{6C8C2EB9-0053-483F-8F76-338CF91A1273}" type="pres">
      <dgm:prSet presAssocID="{3319FC5D-003B-41D0-AEBA-5CD76892090E}" presName="rootComposite" presStyleCnt="0"/>
      <dgm:spPr/>
    </dgm:pt>
    <dgm:pt modelId="{24C888D4-8F38-48FA-80FB-2CF01830D20D}" type="pres">
      <dgm:prSet presAssocID="{3319FC5D-003B-41D0-AEBA-5CD76892090E}" presName="rootText" presStyleLbl="node4" presStyleIdx="6" presStyleCnt="16">
        <dgm:presLayoutVars>
          <dgm:chPref val="3"/>
        </dgm:presLayoutVars>
      </dgm:prSet>
      <dgm:spPr/>
    </dgm:pt>
    <dgm:pt modelId="{E5218044-6A16-402B-9E1E-CF0ECDAB6611}" type="pres">
      <dgm:prSet presAssocID="{3319FC5D-003B-41D0-AEBA-5CD76892090E}" presName="rootConnector" presStyleLbl="node4" presStyleIdx="6" presStyleCnt="16"/>
      <dgm:spPr/>
    </dgm:pt>
    <dgm:pt modelId="{BF04FE46-B694-4F84-A8B3-10B0E567DCD4}" type="pres">
      <dgm:prSet presAssocID="{3319FC5D-003B-41D0-AEBA-5CD76892090E}" presName="hierChild4" presStyleCnt="0"/>
      <dgm:spPr/>
    </dgm:pt>
    <dgm:pt modelId="{DE33E466-FF13-4CF4-B813-64209B1A4F71}" type="pres">
      <dgm:prSet presAssocID="{3319FC5D-003B-41D0-AEBA-5CD76892090E}" presName="hierChild5" presStyleCnt="0"/>
      <dgm:spPr/>
    </dgm:pt>
    <dgm:pt modelId="{23A13D22-7731-42A9-87C5-BEA321A144D2}" type="pres">
      <dgm:prSet presAssocID="{F3552F60-032A-4C7B-BB24-D98601CDC70F}" presName="Name37" presStyleLbl="parChTrans1D4" presStyleIdx="7" presStyleCnt="16"/>
      <dgm:spPr/>
    </dgm:pt>
    <dgm:pt modelId="{EA9BB2F8-3D8C-436C-8C53-AE028C4E63C2}" type="pres">
      <dgm:prSet presAssocID="{CEED5373-81A1-4C8F-9EBE-926EA6D1C2EB}" presName="hierRoot2" presStyleCnt="0">
        <dgm:presLayoutVars>
          <dgm:hierBranch val="init"/>
        </dgm:presLayoutVars>
      </dgm:prSet>
      <dgm:spPr/>
    </dgm:pt>
    <dgm:pt modelId="{0AFA2C75-D57D-411E-A45A-7B081E238EF5}" type="pres">
      <dgm:prSet presAssocID="{CEED5373-81A1-4C8F-9EBE-926EA6D1C2EB}" presName="rootComposite" presStyleCnt="0"/>
      <dgm:spPr/>
    </dgm:pt>
    <dgm:pt modelId="{D67C0590-61DC-476B-BA1E-201589F976EF}" type="pres">
      <dgm:prSet presAssocID="{CEED5373-81A1-4C8F-9EBE-926EA6D1C2EB}" presName="rootText" presStyleLbl="node4" presStyleIdx="7" presStyleCnt="16">
        <dgm:presLayoutVars>
          <dgm:chPref val="3"/>
        </dgm:presLayoutVars>
      </dgm:prSet>
      <dgm:spPr/>
    </dgm:pt>
    <dgm:pt modelId="{843F4E5C-7EE8-4E0A-8D14-F8C82830A6A8}" type="pres">
      <dgm:prSet presAssocID="{CEED5373-81A1-4C8F-9EBE-926EA6D1C2EB}" presName="rootConnector" presStyleLbl="node4" presStyleIdx="7" presStyleCnt="16"/>
      <dgm:spPr/>
    </dgm:pt>
    <dgm:pt modelId="{F9BF3BF6-E7D7-4AA7-BF40-3D93E240498D}" type="pres">
      <dgm:prSet presAssocID="{CEED5373-81A1-4C8F-9EBE-926EA6D1C2EB}" presName="hierChild4" presStyleCnt="0"/>
      <dgm:spPr/>
    </dgm:pt>
    <dgm:pt modelId="{A1CD7D50-FACF-48AE-BE72-9608180AD4E2}" type="pres">
      <dgm:prSet presAssocID="{CEED5373-81A1-4C8F-9EBE-926EA6D1C2EB}" presName="hierChild5" presStyleCnt="0"/>
      <dgm:spPr/>
    </dgm:pt>
    <dgm:pt modelId="{593B5F05-24BA-4E07-A3B8-9B6F46C49F48}" type="pres">
      <dgm:prSet presAssocID="{A531FB4C-EB84-4B2C-A9F5-4DDEBF49915C}" presName="hierChild5" presStyleCnt="0"/>
      <dgm:spPr/>
    </dgm:pt>
    <dgm:pt modelId="{AA539975-BCC4-40D9-BABC-07A65DB462DF}" type="pres">
      <dgm:prSet presAssocID="{FCA0564E-E2C6-4976-AD96-951C46ECAE6E}" presName="hierChild5" presStyleCnt="0"/>
      <dgm:spPr/>
    </dgm:pt>
    <dgm:pt modelId="{634DA494-6E51-4024-A116-36B2D95C3833}" type="pres">
      <dgm:prSet presAssocID="{5AAD466A-103F-4C65-921C-5B07C9FEBAEC}" presName="Name37" presStyleLbl="parChTrans1D2" presStyleIdx="1" presStyleCnt="2"/>
      <dgm:spPr/>
    </dgm:pt>
    <dgm:pt modelId="{81CDAE3C-8143-4A8B-8156-EFF53F0823E5}" type="pres">
      <dgm:prSet presAssocID="{A8DA8F71-96B6-4AB2-9E9A-9BF9EC8FF02F}" presName="hierRoot2" presStyleCnt="0">
        <dgm:presLayoutVars>
          <dgm:hierBranch val="init"/>
        </dgm:presLayoutVars>
      </dgm:prSet>
      <dgm:spPr/>
    </dgm:pt>
    <dgm:pt modelId="{19EFD47D-4B13-4C68-A1AA-54DBFA544237}" type="pres">
      <dgm:prSet presAssocID="{A8DA8F71-96B6-4AB2-9E9A-9BF9EC8FF02F}" presName="rootComposite" presStyleCnt="0"/>
      <dgm:spPr/>
    </dgm:pt>
    <dgm:pt modelId="{2AAA8CEF-BC13-4526-A3A4-B5FC46AB281E}" type="pres">
      <dgm:prSet presAssocID="{A8DA8F71-96B6-4AB2-9E9A-9BF9EC8FF02F}" presName="rootText" presStyleLbl="node2" presStyleIdx="1" presStyleCnt="2" custLinFactNeighborX="-1529">
        <dgm:presLayoutVars>
          <dgm:chPref val="3"/>
        </dgm:presLayoutVars>
      </dgm:prSet>
      <dgm:spPr/>
    </dgm:pt>
    <dgm:pt modelId="{9C2CA863-726C-4387-818A-48F66D54003B}" type="pres">
      <dgm:prSet presAssocID="{A8DA8F71-96B6-4AB2-9E9A-9BF9EC8FF02F}" presName="rootConnector" presStyleLbl="node2" presStyleIdx="1" presStyleCnt="2"/>
      <dgm:spPr/>
    </dgm:pt>
    <dgm:pt modelId="{1C96B373-2D0E-4326-9742-066F29CC61E6}" type="pres">
      <dgm:prSet presAssocID="{A8DA8F71-96B6-4AB2-9E9A-9BF9EC8FF02F}" presName="hierChild4" presStyleCnt="0"/>
      <dgm:spPr/>
    </dgm:pt>
    <dgm:pt modelId="{D325BC5E-A95F-496D-87B4-5A2C6C454DBF}" type="pres">
      <dgm:prSet presAssocID="{FC86D709-83D2-4EE0-B908-1408BD2E917C}" presName="Name37" presStyleLbl="parChTrans1D3" presStyleIdx="2" presStyleCnt="4"/>
      <dgm:spPr/>
    </dgm:pt>
    <dgm:pt modelId="{1DBACCD5-3131-43A4-993E-822F9EAD7A68}" type="pres">
      <dgm:prSet presAssocID="{7B3B070F-DC9D-41A3-95F3-47694691910F}" presName="hierRoot2" presStyleCnt="0">
        <dgm:presLayoutVars>
          <dgm:hierBranch val="init"/>
        </dgm:presLayoutVars>
      </dgm:prSet>
      <dgm:spPr/>
    </dgm:pt>
    <dgm:pt modelId="{857578E4-BCD7-4A5C-BE98-7D60B42BB951}" type="pres">
      <dgm:prSet presAssocID="{7B3B070F-DC9D-41A3-95F3-47694691910F}" presName="rootComposite" presStyleCnt="0"/>
      <dgm:spPr/>
    </dgm:pt>
    <dgm:pt modelId="{96578D5F-CC3A-4418-A8C7-489EE84347B2}" type="pres">
      <dgm:prSet presAssocID="{7B3B070F-DC9D-41A3-95F3-47694691910F}" presName="rootText" presStyleLbl="node3" presStyleIdx="2" presStyleCnt="4">
        <dgm:presLayoutVars>
          <dgm:chPref val="3"/>
        </dgm:presLayoutVars>
      </dgm:prSet>
      <dgm:spPr/>
    </dgm:pt>
    <dgm:pt modelId="{5604A388-08EE-4A0C-AE79-7230BA6A3312}" type="pres">
      <dgm:prSet presAssocID="{7B3B070F-DC9D-41A3-95F3-47694691910F}" presName="rootConnector" presStyleLbl="node3" presStyleIdx="2" presStyleCnt="4"/>
      <dgm:spPr/>
    </dgm:pt>
    <dgm:pt modelId="{F44257C6-94AC-462F-B8BF-E86D9C4748CF}" type="pres">
      <dgm:prSet presAssocID="{7B3B070F-DC9D-41A3-95F3-47694691910F}" presName="hierChild4" presStyleCnt="0"/>
      <dgm:spPr/>
    </dgm:pt>
    <dgm:pt modelId="{BA4C6874-0EF8-4FC9-B87D-BC96EB61F701}" type="pres">
      <dgm:prSet presAssocID="{958BD81A-855B-4215-A985-EF47A23292D2}" presName="Name37" presStyleLbl="parChTrans1D4" presStyleIdx="8" presStyleCnt="16"/>
      <dgm:spPr/>
    </dgm:pt>
    <dgm:pt modelId="{6BCE6000-ED07-4B6D-ABF9-A29224B4F01D}" type="pres">
      <dgm:prSet presAssocID="{0CF093CB-3D02-4553-AC9D-B2C76E4FC2F0}" presName="hierRoot2" presStyleCnt="0">
        <dgm:presLayoutVars>
          <dgm:hierBranch val="init"/>
        </dgm:presLayoutVars>
      </dgm:prSet>
      <dgm:spPr/>
    </dgm:pt>
    <dgm:pt modelId="{E3A4D87E-D050-465D-9D62-8D42FC8EEA4B}" type="pres">
      <dgm:prSet presAssocID="{0CF093CB-3D02-4553-AC9D-B2C76E4FC2F0}" presName="rootComposite" presStyleCnt="0"/>
      <dgm:spPr/>
    </dgm:pt>
    <dgm:pt modelId="{CB2D7F40-A2D9-4235-B697-F2C9D5D15327}" type="pres">
      <dgm:prSet presAssocID="{0CF093CB-3D02-4553-AC9D-B2C76E4FC2F0}" presName="rootText" presStyleLbl="node4" presStyleIdx="8" presStyleCnt="16">
        <dgm:presLayoutVars>
          <dgm:chPref val="3"/>
        </dgm:presLayoutVars>
      </dgm:prSet>
      <dgm:spPr/>
    </dgm:pt>
    <dgm:pt modelId="{AF9984E0-9B4D-4276-83B9-3F32413643EE}" type="pres">
      <dgm:prSet presAssocID="{0CF093CB-3D02-4553-AC9D-B2C76E4FC2F0}" presName="rootConnector" presStyleLbl="node4" presStyleIdx="8" presStyleCnt="16"/>
      <dgm:spPr/>
    </dgm:pt>
    <dgm:pt modelId="{62732F25-1956-4A37-A8F9-801337C9BFE4}" type="pres">
      <dgm:prSet presAssocID="{0CF093CB-3D02-4553-AC9D-B2C76E4FC2F0}" presName="hierChild4" presStyleCnt="0"/>
      <dgm:spPr/>
    </dgm:pt>
    <dgm:pt modelId="{DF984704-424B-4587-81CB-5EA2E66B927D}" type="pres">
      <dgm:prSet presAssocID="{0CF093CB-3D02-4553-AC9D-B2C76E4FC2F0}" presName="hierChild5" presStyleCnt="0"/>
      <dgm:spPr/>
    </dgm:pt>
    <dgm:pt modelId="{BE7A1CAC-0136-46F7-978E-8F9BD8BFA3E7}" type="pres">
      <dgm:prSet presAssocID="{31750DE2-96CC-4D1A-BDA1-EA8147CC0C40}" presName="Name37" presStyleLbl="parChTrans1D4" presStyleIdx="9" presStyleCnt="16"/>
      <dgm:spPr/>
    </dgm:pt>
    <dgm:pt modelId="{04581017-5C95-4298-8CD0-336E7E2AF89A}" type="pres">
      <dgm:prSet presAssocID="{8E8C0A72-F978-4EB8-830E-6E2F3A3BAE2B}" presName="hierRoot2" presStyleCnt="0">
        <dgm:presLayoutVars>
          <dgm:hierBranch val="init"/>
        </dgm:presLayoutVars>
      </dgm:prSet>
      <dgm:spPr/>
    </dgm:pt>
    <dgm:pt modelId="{33BFED8D-FCB3-4DFC-91F4-1FE9131BADEC}" type="pres">
      <dgm:prSet presAssocID="{8E8C0A72-F978-4EB8-830E-6E2F3A3BAE2B}" presName="rootComposite" presStyleCnt="0"/>
      <dgm:spPr/>
    </dgm:pt>
    <dgm:pt modelId="{ABC74AB1-61A7-4BFC-B460-1FE08FD624EC}" type="pres">
      <dgm:prSet presAssocID="{8E8C0A72-F978-4EB8-830E-6E2F3A3BAE2B}" presName="rootText" presStyleLbl="node4" presStyleIdx="9" presStyleCnt="16">
        <dgm:presLayoutVars>
          <dgm:chPref val="3"/>
        </dgm:presLayoutVars>
      </dgm:prSet>
      <dgm:spPr/>
    </dgm:pt>
    <dgm:pt modelId="{A48D514E-6AEC-4851-B001-7ACA03BD0AF1}" type="pres">
      <dgm:prSet presAssocID="{8E8C0A72-F978-4EB8-830E-6E2F3A3BAE2B}" presName="rootConnector" presStyleLbl="node4" presStyleIdx="9" presStyleCnt="16"/>
      <dgm:spPr/>
    </dgm:pt>
    <dgm:pt modelId="{3ACE4562-49FF-4B02-957C-8379AEB6CCF8}" type="pres">
      <dgm:prSet presAssocID="{8E8C0A72-F978-4EB8-830E-6E2F3A3BAE2B}" presName="hierChild4" presStyleCnt="0"/>
      <dgm:spPr/>
    </dgm:pt>
    <dgm:pt modelId="{07E9B8F1-D9E8-4FFA-9105-B2568377D12B}" type="pres">
      <dgm:prSet presAssocID="{8E8C0A72-F978-4EB8-830E-6E2F3A3BAE2B}" presName="hierChild5" presStyleCnt="0"/>
      <dgm:spPr/>
    </dgm:pt>
    <dgm:pt modelId="{D9543198-5A4C-40D8-8935-8D9FD8DEAEC5}" type="pres">
      <dgm:prSet presAssocID="{29191889-A198-49BD-9267-11AA6CAF7A24}" presName="Name37" presStyleLbl="parChTrans1D4" presStyleIdx="10" presStyleCnt="16"/>
      <dgm:spPr/>
    </dgm:pt>
    <dgm:pt modelId="{02A7EB68-EDAA-40E5-940D-ADA361A4EC9C}" type="pres">
      <dgm:prSet presAssocID="{541BC5D0-743E-4CAB-82B6-055EA9CC3D8D}" presName="hierRoot2" presStyleCnt="0">
        <dgm:presLayoutVars>
          <dgm:hierBranch val="init"/>
        </dgm:presLayoutVars>
      </dgm:prSet>
      <dgm:spPr/>
    </dgm:pt>
    <dgm:pt modelId="{815FC77C-B541-47EE-8D92-52FCE2D69E96}" type="pres">
      <dgm:prSet presAssocID="{541BC5D0-743E-4CAB-82B6-055EA9CC3D8D}" presName="rootComposite" presStyleCnt="0"/>
      <dgm:spPr/>
    </dgm:pt>
    <dgm:pt modelId="{77FBA048-AF26-4598-918E-DB06DA9CCFA6}" type="pres">
      <dgm:prSet presAssocID="{541BC5D0-743E-4CAB-82B6-055EA9CC3D8D}" presName="rootText" presStyleLbl="node4" presStyleIdx="10" presStyleCnt="16">
        <dgm:presLayoutVars>
          <dgm:chPref val="3"/>
        </dgm:presLayoutVars>
      </dgm:prSet>
      <dgm:spPr/>
    </dgm:pt>
    <dgm:pt modelId="{917607F9-E5D1-4DD1-8FD7-8161E9702693}" type="pres">
      <dgm:prSet presAssocID="{541BC5D0-743E-4CAB-82B6-055EA9CC3D8D}" presName="rootConnector" presStyleLbl="node4" presStyleIdx="10" presStyleCnt="16"/>
      <dgm:spPr/>
    </dgm:pt>
    <dgm:pt modelId="{E710FF75-B1DC-48C0-A20F-29DBDD464775}" type="pres">
      <dgm:prSet presAssocID="{541BC5D0-743E-4CAB-82B6-055EA9CC3D8D}" presName="hierChild4" presStyleCnt="0"/>
      <dgm:spPr/>
    </dgm:pt>
    <dgm:pt modelId="{466191EF-D01E-4215-BFF6-197166039257}" type="pres">
      <dgm:prSet presAssocID="{541BC5D0-743E-4CAB-82B6-055EA9CC3D8D}" presName="hierChild5" presStyleCnt="0"/>
      <dgm:spPr/>
    </dgm:pt>
    <dgm:pt modelId="{1AFED24C-7FB4-4BAE-A3CF-22F1DCD16587}" type="pres">
      <dgm:prSet presAssocID="{C9C6A73B-2659-41DA-9C9F-52D6A11B4D54}" presName="Name37" presStyleLbl="parChTrans1D4" presStyleIdx="11" presStyleCnt="16"/>
      <dgm:spPr/>
    </dgm:pt>
    <dgm:pt modelId="{6AE42352-A153-4956-B4D5-4FCF2CD9C562}" type="pres">
      <dgm:prSet presAssocID="{A56BCEE9-81D8-4EC2-A769-0BFA8AD4C0E8}" presName="hierRoot2" presStyleCnt="0">
        <dgm:presLayoutVars>
          <dgm:hierBranch val="init"/>
        </dgm:presLayoutVars>
      </dgm:prSet>
      <dgm:spPr/>
    </dgm:pt>
    <dgm:pt modelId="{3E15CB80-D780-43E1-BC6C-71B936B85ED8}" type="pres">
      <dgm:prSet presAssocID="{A56BCEE9-81D8-4EC2-A769-0BFA8AD4C0E8}" presName="rootComposite" presStyleCnt="0"/>
      <dgm:spPr/>
    </dgm:pt>
    <dgm:pt modelId="{7A2136D0-1C51-4267-9518-5B0432E8D5FC}" type="pres">
      <dgm:prSet presAssocID="{A56BCEE9-81D8-4EC2-A769-0BFA8AD4C0E8}" presName="rootText" presStyleLbl="node4" presStyleIdx="11" presStyleCnt="16">
        <dgm:presLayoutVars>
          <dgm:chPref val="3"/>
        </dgm:presLayoutVars>
      </dgm:prSet>
      <dgm:spPr/>
    </dgm:pt>
    <dgm:pt modelId="{981FC841-D058-497D-8447-6EDA254E5FAB}" type="pres">
      <dgm:prSet presAssocID="{A56BCEE9-81D8-4EC2-A769-0BFA8AD4C0E8}" presName="rootConnector" presStyleLbl="node4" presStyleIdx="11" presStyleCnt="16"/>
      <dgm:spPr/>
    </dgm:pt>
    <dgm:pt modelId="{9785E09A-9ED2-43B6-B51A-E8A064C71C96}" type="pres">
      <dgm:prSet presAssocID="{A56BCEE9-81D8-4EC2-A769-0BFA8AD4C0E8}" presName="hierChild4" presStyleCnt="0"/>
      <dgm:spPr/>
    </dgm:pt>
    <dgm:pt modelId="{B9A46C82-F5E2-410A-ACD8-5583A2760F5F}" type="pres">
      <dgm:prSet presAssocID="{A56BCEE9-81D8-4EC2-A769-0BFA8AD4C0E8}" presName="hierChild5" presStyleCnt="0"/>
      <dgm:spPr/>
    </dgm:pt>
    <dgm:pt modelId="{A80EA8DD-0025-4E34-A3D8-8B0CD9A17733}" type="pres">
      <dgm:prSet presAssocID="{7B3B070F-DC9D-41A3-95F3-47694691910F}" presName="hierChild5" presStyleCnt="0"/>
      <dgm:spPr/>
    </dgm:pt>
    <dgm:pt modelId="{865ED006-B5F9-4149-A6D6-B89333F689B0}" type="pres">
      <dgm:prSet presAssocID="{1927BBD7-223F-4629-A81C-509F4B7AE0A2}" presName="Name37" presStyleLbl="parChTrans1D3" presStyleIdx="3" presStyleCnt="4"/>
      <dgm:spPr/>
    </dgm:pt>
    <dgm:pt modelId="{3F3813DE-F6C6-47F1-BCE4-C2E7A580E848}" type="pres">
      <dgm:prSet presAssocID="{01416496-DDF1-4076-BDBD-726BD8CD5869}" presName="hierRoot2" presStyleCnt="0">
        <dgm:presLayoutVars>
          <dgm:hierBranch val="init"/>
        </dgm:presLayoutVars>
      </dgm:prSet>
      <dgm:spPr/>
    </dgm:pt>
    <dgm:pt modelId="{0EEA1AC3-C6EB-4649-B7CD-7EAEBFAA684F}" type="pres">
      <dgm:prSet presAssocID="{01416496-DDF1-4076-BDBD-726BD8CD5869}" presName="rootComposite" presStyleCnt="0"/>
      <dgm:spPr/>
    </dgm:pt>
    <dgm:pt modelId="{624203A2-86A0-49C2-9260-70491BF4FEF3}" type="pres">
      <dgm:prSet presAssocID="{01416496-DDF1-4076-BDBD-726BD8CD5869}" presName="rootText" presStyleLbl="node3" presStyleIdx="3" presStyleCnt="4">
        <dgm:presLayoutVars>
          <dgm:chPref val="3"/>
        </dgm:presLayoutVars>
      </dgm:prSet>
      <dgm:spPr/>
    </dgm:pt>
    <dgm:pt modelId="{B2D8912C-8C80-4179-B263-E644C1AFF835}" type="pres">
      <dgm:prSet presAssocID="{01416496-DDF1-4076-BDBD-726BD8CD5869}" presName="rootConnector" presStyleLbl="node3" presStyleIdx="3" presStyleCnt="4"/>
      <dgm:spPr/>
    </dgm:pt>
    <dgm:pt modelId="{FBEB59F2-C0EF-4EB4-92AC-470068D47AD0}" type="pres">
      <dgm:prSet presAssocID="{01416496-DDF1-4076-BDBD-726BD8CD5869}" presName="hierChild4" presStyleCnt="0"/>
      <dgm:spPr/>
    </dgm:pt>
    <dgm:pt modelId="{92E3667C-F314-4C33-B6BC-7722DE6A9B3F}" type="pres">
      <dgm:prSet presAssocID="{0D0A5BCB-5BB2-4DAB-B55E-7C407ABD4C02}" presName="Name37" presStyleLbl="parChTrans1D4" presStyleIdx="12" presStyleCnt="16"/>
      <dgm:spPr/>
    </dgm:pt>
    <dgm:pt modelId="{57DCD5E9-DA31-4351-BF08-DEF7EF8A3922}" type="pres">
      <dgm:prSet presAssocID="{BF96C930-1067-4F42-AA90-B66246F97245}" presName="hierRoot2" presStyleCnt="0">
        <dgm:presLayoutVars>
          <dgm:hierBranch val="init"/>
        </dgm:presLayoutVars>
      </dgm:prSet>
      <dgm:spPr/>
    </dgm:pt>
    <dgm:pt modelId="{D1924940-3715-43DB-B93D-F340D20FEB49}" type="pres">
      <dgm:prSet presAssocID="{BF96C930-1067-4F42-AA90-B66246F97245}" presName="rootComposite" presStyleCnt="0"/>
      <dgm:spPr/>
    </dgm:pt>
    <dgm:pt modelId="{069D5693-A8AE-483B-97B4-14E4A7B8F556}" type="pres">
      <dgm:prSet presAssocID="{BF96C930-1067-4F42-AA90-B66246F97245}" presName="rootText" presStyleLbl="node4" presStyleIdx="12" presStyleCnt="16">
        <dgm:presLayoutVars>
          <dgm:chPref val="3"/>
        </dgm:presLayoutVars>
      </dgm:prSet>
      <dgm:spPr/>
    </dgm:pt>
    <dgm:pt modelId="{B66503FD-69BA-46CB-8C35-F2E6FECF2059}" type="pres">
      <dgm:prSet presAssocID="{BF96C930-1067-4F42-AA90-B66246F97245}" presName="rootConnector" presStyleLbl="node4" presStyleIdx="12" presStyleCnt="16"/>
      <dgm:spPr/>
    </dgm:pt>
    <dgm:pt modelId="{719C85C0-4825-4034-A532-C5E73A25E8F1}" type="pres">
      <dgm:prSet presAssocID="{BF96C930-1067-4F42-AA90-B66246F97245}" presName="hierChild4" presStyleCnt="0"/>
      <dgm:spPr/>
    </dgm:pt>
    <dgm:pt modelId="{AE6A3A9C-A851-4C2C-A1FD-6DE611BC3FB6}" type="pres">
      <dgm:prSet presAssocID="{BF96C930-1067-4F42-AA90-B66246F97245}" presName="hierChild5" presStyleCnt="0"/>
      <dgm:spPr/>
    </dgm:pt>
    <dgm:pt modelId="{B4C2895E-3B47-455E-9236-83B22D1008FD}" type="pres">
      <dgm:prSet presAssocID="{00C276A5-B436-428A-843A-60ADC0228123}" presName="Name37" presStyleLbl="parChTrans1D4" presStyleIdx="13" presStyleCnt="16"/>
      <dgm:spPr/>
    </dgm:pt>
    <dgm:pt modelId="{B459D400-8C5A-45F1-96E8-958F50B80283}" type="pres">
      <dgm:prSet presAssocID="{C86DDAFA-9540-4D79-8F9C-64CA7C84E6E9}" presName="hierRoot2" presStyleCnt="0">
        <dgm:presLayoutVars>
          <dgm:hierBranch val="init"/>
        </dgm:presLayoutVars>
      </dgm:prSet>
      <dgm:spPr/>
    </dgm:pt>
    <dgm:pt modelId="{6A1698A9-4259-4326-8781-57671B165FD0}" type="pres">
      <dgm:prSet presAssocID="{C86DDAFA-9540-4D79-8F9C-64CA7C84E6E9}" presName="rootComposite" presStyleCnt="0"/>
      <dgm:spPr/>
    </dgm:pt>
    <dgm:pt modelId="{BE2C8399-5CC1-4F96-BCB2-03708DEF04F9}" type="pres">
      <dgm:prSet presAssocID="{C86DDAFA-9540-4D79-8F9C-64CA7C84E6E9}" presName="rootText" presStyleLbl="node4" presStyleIdx="13" presStyleCnt="16">
        <dgm:presLayoutVars>
          <dgm:chPref val="3"/>
        </dgm:presLayoutVars>
      </dgm:prSet>
      <dgm:spPr/>
    </dgm:pt>
    <dgm:pt modelId="{39D413E7-8461-483C-BEC5-D7C8877F7018}" type="pres">
      <dgm:prSet presAssocID="{C86DDAFA-9540-4D79-8F9C-64CA7C84E6E9}" presName="rootConnector" presStyleLbl="node4" presStyleIdx="13" presStyleCnt="16"/>
      <dgm:spPr/>
    </dgm:pt>
    <dgm:pt modelId="{272F8A6E-E6CC-4DAA-AA96-18354BA75494}" type="pres">
      <dgm:prSet presAssocID="{C86DDAFA-9540-4D79-8F9C-64CA7C84E6E9}" presName="hierChild4" presStyleCnt="0"/>
      <dgm:spPr/>
    </dgm:pt>
    <dgm:pt modelId="{414825E5-16E2-4505-BEF9-1A6B5CB277D0}" type="pres">
      <dgm:prSet presAssocID="{C86DDAFA-9540-4D79-8F9C-64CA7C84E6E9}" presName="hierChild5" presStyleCnt="0"/>
      <dgm:spPr/>
    </dgm:pt>
    <dgm:pt modelId="{D90ED9BC-6182-41F0-9430-420625640BD5}" type="pres">
      <dgm:prSet presAssocID="{B47AA0D9-3ED7-455B-A9A8-6AF19DF323C0}" presName="Name37" presStyleLbl="parChTrans1D4" presStyleIdx="14" presStyleCnt="16"/>
      <dgm:spPr/>
    </dgm:pt>
    <dgm:pt modelId="{057F9220-0CB0-49C6-BB88-6A9A4C19538B}" type="pres">
      <dgm:prSet presAssocID="{75C9F358-86F3-4C06-86CC-0381A339EFA3}" presName="hierRoot2" presStyleCnt="0">
        <dgm:presLayoutVars>
          <dgm:hierBranch val="init"/>
        </dgm:presLayoutVars>
      </dgm:prSet>
      <dgm:spPr/>
    </dgm:pt>
    <dgm:pt modelId="{1D84DD0E-2AE7-48B6-B41E-23025DB56424}" type="pres">
      <dgm:prSet presAssocID="{75C9F358-86F3-4C06-86CC-0381A339EFA3}" presName="rootComposite" presStyleCnt="0"/>
      <dgm:spPr/>
    </dgm:pt>
    <dgm:pt modelId="{CC9B2930-AD01-4A58-8EAC-3C8D940E1E1F}" type="pres">
      <dgm:prSet presAssocID="{75C9F358-86F3-4C06-86CC-0381A339EFA3}" presName="rootText" presStyleLbl="node4" presStyleIdx="14" presStyleCnt="16">
        <dgm:presLayoutVars>
          <dgm:chPref val="3"/>
        </dgm:presLayoutVars>
      </dgm:prSet>
      <dgm:spPr/>
    </dgm:pt>
    <dgm:pt modelId="{3DA6B28C-D78D-4494-8DE8-EDFE4B5F34A8}" type="pres">
      <dgm:prSet presAssocID="{75C9F358-86F3-4C06-86CC-0381A339EFA3}" presName="rootConnector" presStyleLbl="node4" presStyleIdx="14" presStyleCnt="16"/>
      <dgm:spPr/>
    </dgm:pt>
    <dgm:pt modelId="{A520ACDE-4270-4B58-AAAA-4A769E8E2728}" type="pres">
      <dgm:prSet presAssocID="{75C9F358-86F3-4C06-86CC-0381A339EFA3}" presName="hierChild4" presStyleCnt="0"/>
      <dgm:spPr/>
    </dgm:pt>
    <dgm:pt modelId="{3C1FDE5E-6B84-4E4D-8E3E-4B28F69BDA5B}" type="pres">
      <dgm:prSet presAssocID="{75C9F358-86F3-4C06-86CC-0381A339EFA3}" presName="hierChild5" presStyleCnt="0"/>
      <dgm:spPr/>
    </dgm:pt>
    <dgm:pt modelId="{1C9F95EC-FA58-4A49-BC39-4F8A8DAB86A9}" type="pres">
      <dgm:prSet presAssocID="{E5C0968D-49A1-44CF-B3E1-5F677C3EF072}" presName="Name37" presStyleLbl="parChTrans1D4" presStyleIdx="15" presStyleCnt="16"/>
      <dgm:spPr/>
    </dgm:pt>
    <dgm:pt modelId="{3D5A3139-60BD-4F17-BBAB-70011BED617C}" type="pres">
      <dgm:prSet presAssocID="{511ED5A2-6D62-4631-9DF2-04534F80BA1A}" presName="hierRoot2" presStyleCnt="0">
        <dgm:presLayoutVars>
          <dgm:hierBranch val="init"/>
        </dgm:presLayoutVars>
      </dgm:prSet>
      <dgm:spPr/>
    </dgm:pt>
    <dgm:pt modelId="{83C06311-23FB-4E91-84D6-B5CA0A2423A2}" type="pres">
      <dgm:prSet presAssocID="{511ED5A2-6D62-4631-9DF2-04534F80BA1A}" presName="rootComposite" presStyleCnt="0"/>
      <dgm:spPr/>
    </dgm:pt>
    <dgm:pt modelId="{94785F90-FED0-464A-9B4A-05AEB900BD7B}" type="pres">
      <dgm:prSet presAssocID="{511ED5A2-6D62-4631-9DF2-04534F80BA1A}" presName="rootText" presStyleLbl="node4" presStyleIdx="15" presStyleCnt="16">
        <dgm:presLayoutVars>
          <dgm:chPref val="3"/>
        </dgm:presLayoutVars>
      </dgm:prSet>
      <dgm:spPr/>
    </dgm:pt>
    <dgm:pt modelId="{B4C5DEE8-5191-46A4-BFBF-AC2474FF14DD}" type="pres">
      <dgm:prSet presAssocID="{511ED5A2-6D62-4631-9DF2-04534F80BA1A}" presName="rootConnector" presStyleLbl="node4" presStyleIdx="15" presStyleCnt="16"/>
      <dgm:spPr/>
    </dgm:pt>
    <dgm:pt modelId="{2D7F550B-435D-489B-AC97-BD288304C5B6}" type="pres">
      <dgm:prSet presAssocID="{511ED5A2-6D62-4631-9DF2-04534F80BA1A}" presName="hierChild4" presStyleCnt="0"/>
      <dgm:spPr/>
    </dgm:pt>
    <dgm:pt modelId="{04EC5856-1392-43E4-BF0E-F75C1DDAFA39}" type="pres">
      <dgm:prSet presAssocID="{511ED5A2-6D62-4631-9DF2-04534F80BA1A}" presName="hierChild5" presStyleCnt="0"/>
      <dgm:spPr/>
    </dgm:pt>
    <dgm:pt modelId="{DDC2CA12-1FC0-4777-9F2F-78E78DC625C5}" type="pres">
      <dgm:prSet presAssocID="{01416496-DDF1-4076-BDBD-726BD8CD5869}" presName="hierChild5" presStyleCnt="0"/>
      <dgm:spPr/>
    </dgm:pt>
    <dgm:pt modelId="{CC92C687-5570-42F6-9F5B-CD346BFF76F5}" type="pres">
      <dgm:prSet presAssocID="{A8DA8F71-96B6-4AB2-9E9A-9BF9EC8FF02F}" presName="hierChild5" presStyleCnt="0"/>
      <dgm:spPr/>
    </dgm:pt>
    <dgm:pt modelId="{1D1E5FE6-B536-4BA5-B8A4-21FC3B31902D}" type="pres">
      <dgm:prSet presAssocID="{D4BF3C50-BDD0-4727-A662-9F5D509F39C6}" presName="hierChild3" presStyleCnt="0"/>
      <dgm:spPr/>
    </dgm:pt>
  </dgm:ptLst>
  <dgm:cxnLst>
    <dgm:cxn modelId="{DA7E5B01-E1D7-43AE-AA0D-0E8DD8313B66}" type="presOf" srcId="{D88D2D23-6C06-4C9E-82F8-1F14C2B17B89}" destId="{F538CB04-2FCD-4F49-928F-D346196A66F7}" srcOrd="1" destOrd="0" presId="urn:microsoft.com/office/officeart/2005/8/layout/orgChart1"/>
    <dgm:cxn modelId="{00B65802-4208-4A0C-9F97-04D1742F51D0}" type="presOf" srcId="{EE14CA75-BD38-4E5D-94B3-14656D46C7A4}" destId="{C088C394-C6C2-44C2-BCD6-0BC77BAAAF9E}" srcOrd="1" destOrd="0" presId="urn:microsoft.com/office/officeart/2005/8/layout/orgChart1"/>
    <dgm:cxn modelId="{19A0ED03-DD54-4DAF-B002-B1EA2165DA22}" type="presOf" srcId="{FCA0564E-E2C6-4976-AD96-951C46ECAE6E}" destId="{34CC461D-25A3-4499-BF1A-30289E9A90DD}" srcOrd="1" destOrd="0" presId="urn:microsoft.com/office/officeart/2005/8/layout/orgChart1"/>
    <dgm:cxn modelId="{C0E86308-DC67-45BC-A01B-DE476B1742D1}" type="presOf" srcId="{2E8871E0-3C5B-4B8C-91D6-63EBCD23BD10}" destId="{EA756B41-030E-43C0-B217-1C8943B9314C}" srcOrd="1" destOrd="0" presId="urn:microsoft.com/office/officeart/2005/8/layout/orgChart1"/>
    <dgm:cxn modelId="{AB68E408-A914-47A3-8484-1707019E3EA5}" type="presOf" srcId="{3319FC5D-003B-41D0-AEBA-5CD76892090E}" destId="{E5218044-6A16-402B-9E1E-CF0ECDAB6611}" srcOrd="1" destOrd="0" presId="urn:microsoft.com/office/officeart/2005/8/layout/orgChart1"/>
    <dgm:cxn modelId="{1F84010E-533C-403D-9FD4-18D86708C8A8}" type="presOf" srcId="{75C9F358-86F3-4C06-86CC-0381A339EFA3}" destId="{CC9B2930-AD01-4A58-8EAC-3C8D940E1E1F}" srcOrd="0" destOrd="0" presId="urn:microsoft.com/office/officeart/2005/8/layout/orgChart1"/>
    <dgm:cxn modelId="{518F2D10-081A-4F1B-8CBB-3C1BCD1ABA7C}" type="presOf" srcId="{05F5AF47-D7C0-4AAB-9E45-07C0EB6A4030}" destId="{7D353B68-8C2D-4B90-A80B-D4FDBB2A5DF1}" srcOrd="0" destOrd="0" presId="urn:microsoft.com/office/officeart/2005/8/layout/orgChart1"/>
    <dgm:cxn modelId="{6E104C13-491A-42A5-8E37-AAF2F1653701}" type="presOf" srcId="{FA1C9720-9EE8-4E9E-9980-86A2D3F70687}" destId="{A0D6D1BF-C32D-4340-9052-E8F0B6842E2F}" srcOrd="0" destOrd="0" presId="urn:microsoft.com/office/officeart/2005/8/layout/orgChart1"/>
    <dgm:cxn modelId="{CE66DD18-9A65-48D4-B597-31158B4D86C8}" type="presOf" srcId="{D4BF3C50-BDD0-4727-A662-9F5D509F39C6}" destId="{7F389F96-8760-4017-9610-BB9071B44FF7}" srcOrd="1" destOrd="0" presId="urn:microsoft.com/office/officeart/2005/8/layout/orgChart1"/>
    <dgm:cxn modelId="{58CCF01C-9C00-41B6-BF3C-D369E7F37BA5}" type="presOf" srcId="{A56BCEE9-81D8-4EC2-A769-0BFA8AD4C0E8}" destId="{7A2136D0-1C51-4267-9518-5B0432E8D5FC}" srcOrd="0" destOrd="0" presId="urn:microsoft.com/office/officeart/2005/8/layout/orgChart1"/>
    <dgm:cxn modelId="{95B5331F-CB4B-424D-90CC-3F5E8EFEFE0B}" srcId="{92D021B1-2727-4390-8356-6CF89F1480CC}" destId="{2E8871E0-3C5B-4B8C-91D6-63EBCD23BD10}" srcOrd="1" destOrd="0" parTransId="{D44806C2-0047-4AF2-93E7-CE591C185E98}" sibTransId="{96215136-DAC2-44C1-A6A5-99B75D4849F7}"/>
    <dgm:cxn modelId="{5792A11F-B6EC-4451-B3D3-49F6602C8552}" type="presOf" srcId="{BF96C930-1067-4F42-AA90-B66246F97245}" destId="{B66503FD-69BA-46CB-8C35-F2E6FECF2059}" srcOrd="1" destOrd="0" presId="urn:microsoft.com/office/officeart/2005/8/layout/orgChart1"/>
    <dgm:cxn modelId="{B3D22327-D160-48F3-A3F2-F75DCDD9DA22}" type="presOf" srcId="{EE14CA75-BD38-4E5D-94B3-14656D46C7A4}" destId="{B4CB79E5-D52F-493D-A3FA-0F81EF750287}" srcOrd="0" destOrd="0" presId="urn:microsoft.com/office/officeart/2005/8/layout/orgChart1"/>
    <dgm:cxn modelId="{56989027-43AF-4507-AE6B-602A229C53D0}" type="presOf" srcId="{D88D2D23-6C06-4C9E-82F8-1F14C2B17B89}" destId="{CE0EBB13-F695-4919-A1E6-B79C739E3D3D}" srcOrd="0" destOrd="0" presId="urn:microsoft.com/office/officeart/2005/8/layout/orgChart1"/>
    <dgm:cxn modelId="{9B787429-E6CA-4973-813C-57F01A16F0CC}" srcId="{92D021B1-2727-4390-8356-6CF89F1480CC}" destId="{C8157467-BCDB-44F4-BD6E-06DF2B823ECB}" srcOrd="3" destOrd="0" parTransId="{1367E43D-7C6E-4DC6-B91A-F9CEB055ADAF}" sibTransId="{60E3F18A-0B16-4B05-AF23-1FE176987504}"/>
    <dgm:cxn modelId="{89234B2B-A7B6-4D2B-822D-506CF4383ADA}" type="presOf" srcId="{CEED5373-81A1-4C8F-9EBE-926EA6D1C2EB}" destId="{D67C0590-61DC-476B-BA1E-201589F976EF}" srcOrd="0" destOrd="0" presId="urn:microsoft.com/office/officeart/2005/8/layout/orgChart1"/>
    <dgm:cxn modelId="{DDAEC82F-1050-4DDB-8E11-3B4C9F9A05A1}" type="presOf" srcId="{C86DDAFA-9540-4D79-8F9C-64CA7C84E6E9}" destId="{BE2C8399-5CC1-4F96-BCB2-03708DEF04F9}" srcOrd="0" destOrd="0" presId="urn:microsoft.com/office/officeart/2005/8/layout/orgChart1"/>
    <dgm:cxn modelId="{330B6E30-071A-4FC5-9F10-E83E90AA4343}" type="presOf" srcId="{2E886B31-236E-4B2E-A127-9842F709E6E9}" destId="{4CB3019C-15B8-490E-BE48-326637AED31F}" srcOrd="0" destOrd="0" presId="urn:microsoft.com/office/officeart/2005/8/layout/orgChart1"/>
    <dgm:cxn modelId="{51FF9737-A767-4813-858E-0D9F3F454D1D}" srcId="{D4BF3C50-BDD0-4727-A662-9F5D509F39C6}" destId="{A8DA8F71-96B6-4AB2-9E9A-9BF9EC8FF02F}" srcOrd="1" destOrd="0" parTransId="{5AAD466A-103F-4C65-921C-5B07C9FEBAEC}" sibTransId="{F2EC62AC-61D0-448F-9565-37D7360F0339}"/>
    <dgm:cxn modelId="{A2F45A38-63CA-4C01-A24B-EE97681A28CA}" type="presOf" srcId="{0CF093CB-3D02-4553-AC9D-B2C76E4FC2F0}" destId="{CB2D7F40-A2D9-4235-B697-F2C9D5D15327}" srcOrd="0" destOrd="0" presId="urn:microsoft.com/office/officeart/2005/8/layout/orgChart1"/>
    <dgm:cxn modelId="{E40AE838-49FD-49E8-ABF5-43B5EDDEFE99}" type="presOf" srcId="{75C9F358-86F3-4C06-86CC-0381A339EFA3}" destId="{3DA6B28C-D78D-4494-8DE8-EDFE4B5F34A8}" srcOrd="1" destOrd="0" presId="urn:microsoft.com/office/officeart/2005/8/layout/orgChart1"/>
    <dgm:cxn modelId="{169B1339-8B5F-4A26-9375-2FA628ED786C}" type="presOf" srcId="{A531FB4C-EB84-4B2C-A9F5-4DDEBF49915C}" destId="{178B5C83-B0F5-4E6F-89A1-0931732F90DA}" srcOrd="0" destOrd="0" presId="urn:microsoft.com/office/officeart/2005/8/layout/orgChart1"/>
    <dgm:cxn modelId="{9A44C63E-0249-4ACD-941D-4349F1F07BED}" type="presOf" srcId="{A531FB4C-EB84-4B2C-A9F5-4DDEBF49915C}" destId="{958A1375-9520-41E3-968A-88BF7FDF632B}" srcOrd="1" destOrd="0" presId="urn:microsoft.com/office/officeart/2005/8/layout/orgChart1"/>
    <dgm:cxn modelId="{415BC45B-CF5E-4518-9131-D956954B092D}" type="presOf" srcId="{A8DA8F71-96B6-4AB2-9E9A-9BF9EC8FF02F}" destId="{9C2CA863-726C-4387-818A-48F66D54003B}" srcOrd="1" destOrd="0" presId="urn:microsoft.com/office/officeart/2005/8/layout/orgChart1"/>
    <dgm:cxn modelId="{70BFAE5C-0F0F-4201-A2C6-108D48D808E5}" type="presOf" srcId="{01416496-DDF1-4076-BDBD-726BD8CD5869}" destId="{B2D8912C-8C80-4179-B263-E644C1AFF835}" srcOrd="1" destOrd="0" presId="urn:microsoft.com/office/officeart/2005/8/layout/orgChart1"/>
    <dgm:cxn modelId="{1D35FD5D-443A-4CAD-B846-66D3EA91FF03}" type="presOf" srcId="{D4BF3C50-BDD0-4727-A662-9F5D509F39C6}" destId="{E6AAEBB7-EC7A-468B-ABD1-966D49513D89}" srcOrd="0" destOrd="0" presId="urn:microsoft.com/office/officeart/2005/8/layout/orgChart1"/>
    <dgm:cxn modelId="{3978235E-C309-4C49-842F-E620C236E6A6}" srcId="{01416496-DDF1-4076-BDBD-726BD8CD5869}" destId="{511ED5A2-6D62-4631-9DF2-04534F80BA1A}" srcOrd="3" destOrd="0" parTransId="{E5C0968D-49A1-44CF-B3E1-5F677C3EF072}" sibTransId="{D28A3A17-073C-4A6F-979B-F9763E4265D7}"/>
    <dgm:cxn modelId="{EEBC7D5F-37F3-4765-94E9-6237C1C2E84D}" type="presOf" srcId="{31750DE2-96CC-4D1A-BDA1-EA8147CC0C40}" destId="{BE7A1CAC-0136-46F7-978E-8F9BD8BFA3E7}" srcOrd="0" destOrd="0" presId="urn:microsoft.com/office/officeart/2005/8/layout/orgChart1"/>
    <dgm:cxn modelId="{DCF41162-B33C-4E03-9D25-CC5ADE9574DF}" type="presOf" srcId="{C01D946C-647F-45DF-9AAC-3004C4B1809C}" destId="{3EDA919F-0870-485E-A2E7-9E393325FD38}" srcOrd="0" destOrd="0" presId="urn:microsoft.com/office/officeart/2005/8/layout/orgChart1"/>
    <dgm:cxn modelId="{07A86343-FCF7-4057-B6D2-28D383E05A34}" srcId="{7B3B070F-DC9D-41A3-95F3-47694691910F}" destId="{541BC5D0-743E-4CAB-82B6-055EA9CC3D8D}" srcOrd="2" destOrd="0" parTransId="{29191889-A198-49BD-9267-11AA6CAF7A24}" sibTransId="{4BF873D2-8CEE-473D-8D70-DE7A5976B2C3}"/>
    <dgm:cxn modelId="{3E35DE46-3599-4D0C-81F8-5514E1184A16}" srcId="{A531FB4C-EB84-4B2C-A9F5-4DDEBF49915C}" destId="{0A2525D3-9F32-48AC-90DF-7F486C38CD55}" srcOrd="1" destOrd="0" parTransId="{A88F226F-FCEC-48AF-8F59-3BDC2EED2AC1}" sibTransId="{609FCEA8-AC16-404E-9848-32ED7039D212}"/>
    <dgm:cxn modelId="{0E577D68-DA5A-4326-ADAA-4CEC6398C575}" type="presOf" srcId="{05F5AF47-D7C0-4AAB-9E45-07C0EB6A4030}" destId="{4B7B6C29-97B6-471C-B06C-C5D6E61903CE}" srcOrd="1" destOrd="0" presId="urn:microsoft.com/office/officeart/2005/8/layout/orgChart1"/>
    <dgm:cxn modelId="{ABB53E4A-B7A0-4BB8-B5FC-04AF0BB4A74C}" srcId="{A8DA8F71-96B6-4AB2-9E9A-9BF9EC8FF02F}" destId="{7B3B070F-DC9D-41A3-95F3-47694691910F}" srcOrd="0" destOrd="0" parTransId="{FC86D709-83D2-4EE0-B908-1408BD2E917C}" sibTransId="{E7945526-39E5-4DB7-A03C-6BC7B22BCE55}"/>
    <dgm:cxn modelId="{ACD7754A-97FF-4FF1-8411-B76537F6BA16}" type="presOf" srcId="{0A2525D3-9F32-48AC-90DF-7F486C38CD55}" destId="{0B04E601-1B69-45D6-8A50-88FA77883D70}" srcOrd="1" destOrd="0" presId="urn:microsoft.com/office/officeart/2005/8/layout/orgChart1"/>
    <dgm:cxn modelId="{DDFC664B-37B0-491D-8028-2093DB22B179}" type="presOf" srcId="{511ED5A2-6D62-4631-9DF2-04534F80BA1A}" destId="{B4C5DEE8-5191-46A4-BFBF-AC2474FF14DD}" srcOrd="1" destOrd="0" presId="urn:microsoft.com/office/officeart/2005/8/layout/orgChart1"/>
    <dgm:cxn modelId="{C8ED006C-2753-4652-B2D5-F151E5E5C57A}" type="presOf" srcId="{958BD81A-855B-4215-A985-EF47A23292D2}" destId="{BA4C6874-0EF8-4FC9-B87D-BC96EB61F701}" srcOrd="0" destOrd="0" presId="urn:microsoft.com/office/officeart/2005/8/layout/orgChart1"/>
    <dgm:cxn modelId="{5E13A46C-5DFC-4F6F-94B1-1BF9AFB174EA}" type="presOf" srcId="{E5C0968D-49A1-44CF-B3E1-5F677C3EF072}" destId="{1C9F95EC-FA58-4A49-BC39-4F8A8DAB86A9}" srcOrd="0" destOrd="0" presId="urn:microsoft.com/office/officeart/2005/8/layout/orgChart1"/>
    <dgm:cxn modelId="{5BFC4C4D-84E8-4414-A6DD-C13E0F1D9A67}" type="presOf" srcId="{1927BBD7-223F-4629-A81C-509F4B7AE0A2}" destId="{865ED006-B5F9-4149-A6D6-B89333F689B0}" srcOrd="0" destOrd="0" presId="urn:microsoft.com/office/officeart/2005/8/layout/orgChart1"/>
    <dgm:cxn modelId="{EA45A06D-E590-4340-92B7-075294C6CE52}" type="presOf" srcId="{A88F226F-FCEC-48AF-8F59-3BDC2EED2AC1}" destId="{9CFCDE9C-D1E3-453E-AD4E-117B73CEC58D}" srcOrd="0" destOrd="0" presId="urn:microsoft.com/office/officeart/2005/8/layout/orgChart1"/>
    <dgm:cxn modelId="{CCD54E4F-B5D0-454A-AC93-3D38689E2A71}" type="presOf" srcId="{A56BCEE9-81D8-4EC2-A769-0BFA8AD4C0E8}" destId="{981FC841-D058-497D-8447-6EDA254E5FAB}" srcOrd="1" destOrd="0" presId="urn:microsoft.com/office/officeart/2005/8/layout/orgChart1"/>
    <dgm:cxn modelId="{AB6C4C70-8A9B-44A4-AAEB-6F1BC02301F5}" type="presOf" srcId="{0CF093CB-3D02-4553-AC9D-B2C76E4FC2F0}" destId="{AF9984E0-9B4D-4276-83B9-3F32413643EE}" srcOrd="1" destOrd="0" presId="urn:microsoft.com/office/officeart/2005/8/layout/orgChart1"/>
    <dgm:cxn modelId="{F3855050-D67D-4964-88A4-C9DD846D746A}" type="presOf" srcId="{1367E43D-7C6E-4DC6-B91A-F9CEB055ADAF}" destId="{73FEBBA7-F17D-481A-AB39-F975BE8733D8}" srcOrd="0" destOrd="0" presId="urn:microsoft.com/office/officeart/2005/8/layout/orgChart1"/>
    <dgm:cxn modelId="{4673B253-6EBE-49D0-B3BB-5F45526F551A}" srcId="{01416496-DDF1-4076-BDBD-726BD8CD5869}" destId="{75C9F358-86F3-4C06-86CC-0381A339EFA3}" srcOrd="2" destOrd="0" parTransId="{B47AA0D9-3ED7-455B-A9A8-6AF19DF323C0}" sibTransId="{62AA31E6-E90F-4E5A-A61F-23C75ECB7070}"/>
    <dgm:cxn modelId="{C9B31C55-17C7-4D78-8A08-D34333386042}" type="presOf" srcId="{D44806C2-0047-4AF2-93E7-CE591C185E98}" destId="{0D221BE6-E58C-418C-838E-F1A143429DC8}" srcOrd="0" destOrd="0" presId="urn:microsoft.com/office/officeart/2005/8/layout/orgChart1"/>
    <dgm:cxn modelId="{1C3AD575-BEF4-446D-93D7-A28BEE37BE0C}" srcId="{D4BF3C50-BDD0-4727-A662-9F5D509F39C6}" destId="{FCA0564E-E2C6-4976-AD96-951C46ECAE6E}" srcOrd="0" destOrd="0" parTransId="{FA1C9720-9EE8-4E9E-9980-86A2D3F70687}" sibTransId="{1BF3C390-BB2B-4EE4-8715-B4945FD10D81}"/>
    <dgm:cxn modelId="{4F4F6157-358E-43AD-882D-A8E64DD10186}" type="presOf" srcId="{C8157467-BCDB-44F4-BD6E-06DF2B823ECB}" destId="{DBE29A8C-5E5D-41B4-B330-8B0759B19303}" srcOrd="0" destOrd="0" presId="urn:microsoft.com/office/officeart/2005/8/layout/orgChart1"/>
    <dgm:cxn modelId="{77429E57-7693-4407-9BC8-1FFBA7976EB0}" type="presOf" srcId="{F3552F60-032A-4C7B-BB24-D98601CDC70F}" destId="{23A13D22-7731-42A9-87C5-BEA321A144D2}" srcOrd="0" destOrd="0" presId="urn:microsoft.com/office/officeart/2005/8/layout/orgChart1"/>
    <dgm:cxn modelId="{CF32ED58-326A-4065-A429-EB6957CBE34E}" srcId="{7B3B070F-DC9D-41A3-95F3-47694691910F}" destId="{A56BCEE9-81D8-4EC2-A769-0BFA8AD4C0E8}" srcOrd="3" destOrd="0" parTransId="{C9C6A73B-2659-41DA-9C9F-52D6A11B4D54}" sibTransId="{F63422B3-44D1-4E16-95A1-2DB2AFB095D9}"/>
    <dgm:cxn modelId="{E78A215A-B80A-4F23-A4E2-39ACAA45160A}" srcId="{A531FB4C-EB84-4B2C-A9F5-4DDEBF49915C}" destId="{D88D2D23-6C06-4C9E-82F8-1F14C2B17B89}" srcOrd="0" destOrd="0" parTransId="{06C28B85-2354-4763-B68D-1587196DA260}" sibTransId="{EED5CB4A-2F6B-441B-A81C-884171BBF00B}"/>
    <dgm:cxn modelId="{3F38107B-F3F2-43BF-A33A-7CD7FA61B2F6}" type="presOf" srcId="{FCA0564E-E2C6-4976-AD96-951C46ECAE6E}" destId="{A3D5A64F-4C32-4BB6-BC17-8BE5AF36ACCC}" srcOrd="0" destOrd="0" presId="urn:microsoft.com/office/officeart/2005/8/layout/orgChart1"/>
    <dgm:cxn modelId="{B8842E7B-41DF-4CDB-8C9F-5A878BFA7361}" type="presOf" srcId="{0D0A5BCB-5BB2-4DAB-B55E-7C407ABD4C02}" destId="{92E3667C-F314-4C33-B6BC-7722DE6A9B3F}" srcOrd="0" destOrd="0" presId="urn:microsoft.com/office/officeart/2005/8/layout/orgChart1"/>
    <dgm:cxn modelId="{2AC8757C-D8CC-4809-A6CA-7B0AB87A6C09}" srcId="{92D021B1-2727-4390-8356-6CF89F1480CC}" destId="{EE14CA75-BD38-4E5D-94B3-14656D46C7A4}" srcOrd="0" destOrd="0" parTransId="{C01D946C-647F-45DF-9AAC-3004C4B1809C}" sibTransId="{D444FC54-8316-468E-84B0-D4CCAC5C4C1F}"/>
    <dgm:cxn modelId="{0C841985-A992-4E70-A539-498433194331}" type="presOf" srcId="{C03C963D-2091-4AD7-B5CD-8AEB96F6D25B}" destId="{40D9CECD-9F79-404A-89F1-4F0DEE4A8481}" srcOrd="0" destOrd="0" presId="urn:microsoft.com/office/officeart/2005/8/layout/orgChart1"/>
    <dgm:cxn modelId="{42266786-9B23-418E-B094-78ADA239D05D}" type="presOf" srcId="{8E8C0A72-F978-4EB8-830E-6E2F3A3BAE2B}" destId="{ABC74AB1-61A7-4BFC-B460-1FE08FD624EC}" srcOrd="0" destOrd="0" presId="urn:microsoft.com/office/officeart/2005/8/layout/orgChart1"/>
    <dgm:cxn modelId="{0CE2DD87-C23C-4ACB-82A6-9A96E13DFA5D}" type="presOf" srcId="{92D021B1-2727-4390-8356-6CF89F1480CC}" destId="{8D50CD8C-5CCD-4A74-BB00-41D6A73C0FE1}" srcOrd="0" destOrd="0" presId="urn:microsoft.com/office/officeart/2005/8/layout/orgChart1"/>
    <dgm:cxn modelId="{028F6D8B-BC54-4699-8F35-1D3032AAAD7B}" type="presOf" srcId="{92D021B1-2727-4390-8356-6CF89F1480CC}" destId="{475F046F-B1A0-49E8-B4AF-F32672DC7E1F}" srcOrd="1" destOrd="0" presId="urn:microsoft.com/office/officeart/2005/8/layout/orgChart1"/>
    <dgm:cxn modelId="{EF477C8B-2719-4ED5-804B-F4758FFD5A13}" type="presOf" srcId="{541BC5D0-743E-4CAB-82B6-055EA9CC3D8D}" destId="{77FBA048-AF26-4598-918E-DB06DA9CCFA6}" srcOrd="0" destOrd="0" presId="urn:microsoft.com/office/officeart/2005/8/layout/orgChart1"/>
    <dgm:cxn modelId="{68E7A58E-CFD3-4B6A-987D-6E7C1C0CC375}" type="presOf" srcId="{7B3B070F-DC9D-41A3-95F3-47694691910F}" destId="{5604A388-08EE-4A0C-AE79-7230BA6A3312}" srcOrd="1" destOrd="0" presId="urn:microsoft.com/office/officeart/2005/8/layout/orgChart1"/>
    <dgm:cxn modelId="{3E987B92-F997-4033-BAEF-7E0822B22F99}" srcId="{7B3B070F-DC9D-41A3-95F3-47694691910F}" destId="{0CF093CB-3D02-4553-AC9D-B2C76E4FC2F0}" srcOrd="0" destOrd="0" parTransId="{958BD81A-855B-4215-A985-EF47A23292D2}" sibTransId="{E333AFD4-D9D9-479C-882F-3BEBCCC3FB6C}"/>
    <dgm:cxn modelId="{5CBF9A94-CB42-490A-A8E4-1AE47D2EE22D}" type="presOf" srcId="{C8157467-BCDB-44F4-BD6E-06DF2B823ECB}" destId="{AD4B77A9-A7A2-42B8-B7A7-44809FC288D5}" srcOrd="1" destOrd="0" presId="urn:microsoft.com/office/officeart/2005/8/layout/orgChart1"/>
    <dgm:cxn modelId="{84680A98-8B8E-453C-B058-7DF438788092}" srcId="{01416496-DDF1-4076-BDBD-726BD8CD5869}" destId="{C86DDAFA-9540-4D79-8F9C-64CA7C84E6E9}" srcOrd="1" destOrd="0" parTransId="{00C276A5-B436-428A-843A-60ADC0228123}" sibTransId="{9071889E-051A-422A-9477-0D203ABDEC58}"/>
    <dgm:cxn modelId="{2C5D5999-865B-4ADD-AA1D-A0F5AF4C57BA}" srcId="{A8DA8F71-96B6-4AB2-9E9A-9BF9EC8FF02F}" destId="{01416496-DDF1-4076-BDBD-726BD8CD5869}" srcOrd="1" destOrd="0" parTransId="{1927BBD7-223F-4629-A81C-509F4B7AE0A2}" sibTransId="{1F207FAB-022F-429E-BB9E-1C4B3F1532C9}"/>
    <dgm:cxn modelId="{E40637A6-37D4-4674-8910-1734EDC649D6}" type="presOf" srcId="{CEED5373-81A1-4C8F-9EBE-926EA6D1C2EB}" destId="{843F4E5C-7EE8-4E0A-8D14-F8C82830A6A8}" srcOrd="1" destOrd="0" presId="urn:microsoft.com/office/officeart/2005/8/layout/orgChart1"/>
    <dgm:cxn modelId="{4DD49CA6-A86A-4F17-B515-069827B3A56E}" type="presOf" srcId="{00C276A5-B436-428A-843A-60ADC0228123}" destId="{B4C2895E-3B47-455E-9236-83B22D1008FD}" srcOrd="0" destOrd="0" presId="urn:microsoft.com/office/officeart/2005/8/layout/orgChart1"/>
    <dgm:cxn modelId="{64B6EAA6-DCBD-4998-81AC-FD825042B56C}" type="presOf" srcId="{06C28B85-2354-4763-B68D-1587196DA260}" destId="{F127F920-C772-4D92-87D8-5187A2C15D62}" srcOrd="0" destOrd="0" presId="urn:microsoft.com/office/officeart/2005/8/layout/orgChart1"/>
    <dgm:cxn modelId="{907481A7-BC27-475F-B9CD-C48D3A98C284}" type="presOf" srcId="{8E8C0A72-F978-4EB8-830E-6E2F3A3BAE2B}" destId="{A48D514E-6AEC-4851-B001-7ACA03BD0AF1}" srcOrd="1" destOrd="0" presId="urn:microsoft.com/office/officeart/2005/8/layout/orgChart1"/>
    <dgm:cxn modelId="{A135D7A7-A2D2-44E2-8056-1AC8A6359D35}" type="presOf" srcId="{DCE8D608-B412-4191-BC52-66986E9C4200}" destId="{17A85745-E199-4061-B379-0B993D85FBDD}" srcOrd="0" destOrd="0" presId="urn:microsoft.com/office/officeart/2005/8/layout/orgChart1"/>
    <dgm:cxn modelId="{B99F44A8-3940-4649-9253-D22F7AAA9172}" type="presOf" srcId="{AE0A9F1E-E397-47E2-96CF-4EB1C3D6C6A9}" destId="{69F5F855-07CE-49E9-9123-B84A33E5862D}" srcOrd="0" destOrd="0" presId="urn:microsoft.com/office/officeart/2005/8/layout/orgChart1"/>
    <dgm:cxn modelId="{7872FFA9-70B4-417B-9CE4-EA4D4B0657FF}" type="presOf" srcId="{01416496-DDF1-4076-BDBD-726BD8CD5869}" destId="{624203A2-86A0-49C2-9260-70491BF4FEF3}" srcOrd="0" destOrd="0" presId="urn:microsoft.com/office/officeart/2005/8/layout/orgChart1"/>
    <dgm:cxn modelId="{CB0FEBB2-7BB0-4DE3-9C6F-CEBBC6325E35}" srcId="{A531FB4C-EB84-4B2C-A9F5-4DDEBF49915C}" destId="{CEED5373-81A1-4C8F-9EBE-926EA6D1C2EB}" srcOrd="3" destOrd="0" parTransId="{F3552F60-032A-4C7B-BB24-D98601CDC70F}" sibTransId="{AE1AFED4-F8EF-4234-BF0B-0E8BA42A32DE}"/>
    <dgm:cxn modelId="{A5FF8CB3-09EE-4BB7-AD34-FC47B59ED4C9}" type="presOf" srcId="{5AAD466A-103F-4C65-921C-5B07C9FEBAEC}" destId="{634DA494-6E51-4024-A116-36B2D95C3833}" srcOrd="0" destOrd="0" presId="urn:microsoft.com/office/officeart/2005/8/layout/orgChart1"/>
    <dgm:cxn modelId="{CB7578BF-7127-4006-830C-4867B3E0E3B3}" type="presOf" srcId="{3319FC5D-003B-41D0-AEBA-5CD76892090E}" destId="{24C888D4-8F38-48FA-80FB-2CF01830D20D}" srcOrd="0" destOrd="0" presId="urn:microsoft.com/office/officeart/2005/8/layout/orgChart1"/>
    <dgm:cxn modelId="{B54366C2-EFE1-4ED0-B78A-6F647A821BDF}" type="presOf" srcId="{541BC5D0-743E-4CAB-82B6-055EA9CC3D8D}" destId="{917607F9-E5D1-4DD1-8FD7-8161E9702693}" srcOrd="1" destOrd="0" presId="urn:microsoft.com/office/officeart/2005/8/layout/orgChart1"/>
    <dgm:cxn modelId="{C0954BC8-9494-4DAC-A363-60EE21C1A9A2}" type="presOf" srcId="{511ED5A2-6D62-4631-9DF2-04534F80BA1A}" destId="{94785F90-FED0-464A-9B4A-05AEB900BD7B}" srcOrd="0" destOrd="0" presId="urn:microsoft.com/office/officeart/2005/8/layout/orgChart1"/>
    <dgm:cxn modelId="{F4BCC7C8-43A0-4D67-BA8C-17096CFD8231}" type="presOf" srcId="{C9C6A73B-2659-41DA-9C9F-52D6A11B4D54}" destId="{1AFED24C-7FB4-4BAE-A3CF-22F1DCD16587}" srcOrd="0" destOrd="0" presId="urn:microsoft.com/office/officeart/2005/8/layout/orgChart1"/>
    <dgm:cxn modelId="{4F0FE5CA-F55F-451F-A72B-68B1DBF63AF7}" type="presOf" srcId="{7B3B070F-DC9D-41A3-95F3-47694691910F}" destId="{96578D5F-CC3A-4418-A8C7-489EE84347B2}" srcOrd="0" destOrd="0" presId="urn:microsoft.com/office/officeart/2005/8/layout/orgChart1"/>
    <dgm:cxn modelId="{0E18D5CD-F342-4FDF-8C15-3BB037504C3E}" srcId="{7B3B070F-DC9D-41A3-95F3-47694691910F}" destId="{8E8C0A72-F978-4EB8-830E-6E2F3A3BAE2B}" srcOrd="1" destOrd="0" parTransId="{31750DE2-96CC-4D1A-BDA1-EA8147CC0C40}" sibTransId="{F1DBC3E5-5EB6-4CE8-9B37-86E22DCB60DB}"/>
    <dgm:cxn modelId="{8E4040CE-7546-4369-8A68-AE6500B6AEB2}" srcId="{01416496-DDF1-4076-BDBD-726BD8CD5869}" destId="{BF96C930-1067-4F42-AA90-B66246F97245}" srcOrd="0" destOrd="0" parTransId="{0D0A5BCB-5BB2-4DAB-B55E-7C407ABD4C02}" sibTransId="{52BC0D6A-E6A3-4377-A5CB-8A2366F1DB47}"/>
    <dgm:cxn modelId="{1DB347D4-83EA-4754-90B7-DA59EE24F61F}" srcId="{92D021B1-2727-4390-8356-6CF89F1480CC}" destId="{05F5AF47-D7C0-4AAB-9E45-07C0EB6A4030}" srcOrd="2" destOrd="0" parTransId="{C03C963D-2091-4AD7-B5CD-8AEB96F6D25B}" sibTransId="{67B1A198-2D3E-4FDD-8008-1EF775318A89}"/>
    <dgm:cxn modelId="{A2CA10D5-C8A2-4CD9-A5CB-3EACAB9387AA}" srcId="{FCA0564E-E2C6-4976-AD96-951C46ECAE6E}" destId="{92D021B1-2727-4390-8356-6CF89F1480CC}" srcOrd="0" destOrd="0" parTransId="{DCE8D608-B412-4191-BC52-66986E9C4200}" sibTransId="{5098EEF2-DB11-4CA8-B3AF-64CF4E75FCB7}"/>
    <dgm:cxn modelId="{754FFED6-9E48-4A09-BD80-49FCCAB6A53D}" type="presOf" srcId="{FC86D709-83D2-4EE0-B908-1408BD2E917C}" destId="{D325BC5E-A95F-496D-87B4-5A2C6C454DBF}" srcOrd="0" destOrd="0" presId="urn:microsoft.com/office/officeart/2005/8/layout/orgChart1"/>
    <dgm:cxn modelId="{196F9EE8-2E91-4AE5-89D6-15493E6ECE90}" type="presOf" srcId="{A8DA8F71-96B6-4AB2-9E9A-9BF9EC8FF02F}" destId="{2AAA8CEF-BC13-4526-A3A4-B5FC46AB281E}" srcOrd="0" destOrd="0" presId="urn:microsoft.com/office/officeart/2005/8/layout/orgChart1"/>
    <dgm:cxn modelId="{41D59FEA-03B4-4A42-BC1A-C39BD99F192A}" srcId="{FCA0564E-E2C6-4976-AD96-951C46ECAE6E}" destId="{A531FB4C-EB84-4B2C-A9F5-4DDEBF49915C}" srcOrd="1" destOrd="0" parTransId="{AE0A9F1E-E397-47E2-96CF-4EB1C3D6C6A9}" sibTransId="{ED169647-8031-4AA9-8574-2B231037F27C}"/>
    <dgm:cxn modelId="{AB9DC4F2-7DB1-4186-9DE7-04B939C70E9A}" type="presOf" srcId="{0A2525D3-9F32-48AC-90DF-7F486C38CD55}" destId="{2324F258-16AD-435C-9515-C406F304991E}" srcOrd="0" destOrd="0" presId="urn:microsoft.com/office/officeart/2005/8/layout/orgChart1"/>
    <dgm:cxn modelId="{3AEB07F3-EA97-4A1D-AE1D-26A131D0C29A}" type="presOf" srcId="{BF96C930-1067-4F42-AA90-B66246F97245}" destId="{069D5693-A8AE-483B-97B4-14E4A7B8F556}" srcOrd="0" destOrd="0" presId="urn:microsoft.com/office/officeart/2005/8/layout/orgChart1"/>
    <dgm:cxn modelId="{0CF338F5-382D-4182-8A4F-64CFB07AB1BF}" type="presOf" srcId="{DEFCADAF-E9D0-457D-BE0E-BDA45C4A0718}" destId="{72D8F45D-6A2D-46C4-A299-1909FBCF8C47}" srcOrd="0" destOrd="0" presId="urn:microsoft.com/office/officeart/2005/8/layout/orgChart1"/>
    <dgm:cxn modelId="{A129CDF5-6156-4B1F-A977-5253C725FD14}" srcId="{A531FB4C-EB84-4B2C-A9F5-4DDEBF49915C}" destId="{3319FC5D-003B-41D0-AEBA-5CD76892090E}" srcOrd="2" destOrd="0" parTransId="{2E886B31-236E-4B2E-A127-9842F709E6E9}" sibTransId="{96B76A70-44D3-4DEE-ADAC-A82121C172A8}"/>
    <dgm:cxn modelId="{18ED52F8-D690-4734-A865-69A2355D5F49}" type="presOf" srcId="{29191889-A198-49BD-9267-11AA6CAF7A24}" destId="{D9543198-5A4C-40D8-8935-8D9FD8DEAEC5}" srcOrd="0" destOrd="0" presId="urn:microsoft.com/office/officeart/2005/8/layout/orgChart1"/>
    <dgm:cxn modelId="{F82D8AFA-8713-40C1-8AF9-E950CBA460DA}" type="presOf" srcId="{B47AA0D9-3ED7-455B-A9A8-6AF19DF323C0}" destId="{D90ED9BC-6182-41F0-9430-420625640BD5}" srcOrd="0" destOrd="0" presId="urn:microsoft.com/office/officeart/2005/8/layout/orgChart1"/>
    <dgm:cxn modelId="{F84AACFA-90FF-404B-A642-1824BC359E61}" srcId="{DEFCADAF-E9D0-457D-BE0E-BDA45C4A0718}" destId="{D4BF3C50-BDD0-4727-A662-9F5D509F39C6}" srcOrd="0" destOrd="0" parTransId="{3C25EA7E-61F1-4AF0-99BA-B15D4176F840}" sibTransId="{FF6DECD7-2E56-4A65-94C9-77931A07E19F}"/>
    <dgm:cxn modelId="{55A11DFC-8EBC-4124-AF7E-7EB52817611D}" type="presOf" srcId="{C86DDAFA-9540-4D79-8F9C-64CA7C84E6E9}" destId="{39D413E7-8461-483C-BEC5-D7C8877F7018}" srcOrd="1" destOrd="0" presId="urn:microsoft.com/office/officeart/2005/8/layout/orgChart1"/>
    <dgm:cxn modelId="{6C9597FC-C3A4-45D3-8BE9-EA3DEDC2706B}" type="presOf" srcId="{2E8871E0-3C5B-4B8C-91D6-63EBCD23BD10}" destId="{EB5214BF-AFC6-4D8B-9BF9-E8E37C689EF9}" srcOrd="0" destOrd="0" presId="urn:microsoft.com/office/officeart/2005/8/layout/orgChart1"/>
    <dgm:cxn modelId="{7CD309E4-3166-4EFE-95FA-7A6AE3D045C1}" type="presParOf" srcId="{72D8F45D-6A2D-46C4-A299-1909FBCF8C47}" destId="{4EA3C4AF-FF0D-452F-BBD2-B12450D84F4C}" srcOrd="0" destOrd="0" presId="urn:microsoft.com/office/officeart/2005/8/layout/orgChart1"/>
    <dgm:cxn modelId="{EABEA668-173A-46AA-901C-1BD90B382C65}" type="presParOf" srcId="{4EA3C4AF-FF0D-452F-BBD2-B12450D84F4C}" destId="{A5140858-F679-438B-AA48-4027716407F6}" srcOrd="0" destOrd="0" presId="urn:microsoft.com/office/officeart/2005/8/layout/orgChart1"/>
    <dgm:cxn modelId="{ACBEC81E-C37F-4AB8-997C-027E583FF360}" type="presParOf" srcId="{A5140858-F679-438B-AA48-4027716407F6}" destId="{E6AAEBB7-EC7A-468B-ABD1-966D49513D89}" srcOrd="0" destOrd="0" presId="urn:microsoft.com/office/officeart/2005/8/layout/orgChart1"/>
    <dgm:cxn modelId="{CF1F0385-A11C-4C9C-B0F3-C4CFCB108606}" type="presParOf" srcId="{A5140858-F679-438B-AA48-4027716407F6}" destId="{7F389F96-8760-4017-9610-BB9071B44FF7}" srcOrd="1" destOrd="0" presId="urn:microsoft.com/office/officeart/2005/8/layout/orgChart1"/>
    <dgm:cxn modelId="{248A3B62-27C1-43AF-8A7E-C9FDABC753C3}" type="presParOf" srcId="{4EA3C4AF-FF0D-452F-BBD2-B12450D84F4C}" destId="{4145A17A-3B5B-4022-9659-D4D7678936BE}" srcOrd="1" destOrd="0" presId="urn:microsoft.com/office/officeart/2005/8/layout/orgChart1"/>
    <dgm:cxn modelId="{D35DEA9C-9DDA-48E1-8F47-E18AFCE8C924}" type="presParOf" srcId="{4145A17A-3B5B-4022-9659-D4D7678936BE}" destId="{A0D6D1BF-C32D-4340-9052-E8F0B6842E2F}" srcOrd="0" destOrd="0" presId="urn:microsoft.com/office/officeart/2005/8/layout/orgChart1"/>
    <dgm:cxn modelId="{128ECDF2-237F-4BAC-B91E-91FF23A7CCC5}" type="presParOf" srcId="{4145A17A-3B5B-4022-9659-D4D7678936BE}" destId="{D1DB7A65-7E71-4931-8F24-7463E912AB85}" srcOrd="1" destOrd="0" presId="urn:microsoft.com/office/officeart/2005/8/layout/orgChart1"/>
    <dgm:cxn modelId="{A7AEBC24-4C61-4928-8FC6-39BF4E6AF341}" type="presParOf" srcId="{D1DB7A65-7E71-4931-8F24-7463E912AB85}" destId="{37F4EC6E-F23A-4A7D-B462-81C64F3A0DD2}" srcOrd="0" destOrd="0" presId="urn:microsoft.com/office/officeart/2005/8/layout/orgChart1"/>
    <dgm:cxn modelId="{B5601711-5481-4A24-9213-0204B45E9631}" type="presParOf" srcId="{37F4EC6E-F23A-4A7D-B462-81C64F3A0DD2}" destId="{A3D5A64F-4C32-4BB6-BC17-8BE5AF36ACCC}" srcOrd="0" destOrd="0" presId="urn:microsoft.com/office/officeart/2005/8/layout/orgChart1"/>
    <dgm:cxn modelId="{B05EA466-AE2E-4CA4-BE52-65AAFB37409C}" type="presParOf" srcId="{37F4EC6E-F23A-4A7D-B462-81C64F3A0DD2}" destId="{34CC461D-25A3-4499-BF1A-30289E9A90DD}" srcOrd="1" destOrd="0" presId="urn:microsoft.com/office/officeart/2005/8/layout/orgChart1"/>
    <dgm:cxn modelId="{69F20ED0-2E6C-415A-B0CF-81CA72D3F815}" type="presParOf" srcId="{D1DB7A65-7E71-4931-8F24-7463E912AB85}" destId="{FBEB6FF7-9A51-41BA-B00E-3F3F6C792A08}" srcOrd="1" destOrd="0" presId="urn:microsoft.com/office/officeart/2005/8/layout/orgChart1"/>
    <dgm:cxn modelId="{1501425D-83B3-466F-B934-66EEB465DA41}" type="presParOf" srcId="{FBEB6FF7-9A51-41BA-B00E-3F3F6C792A08}" destId="{17A85745-E199-4061-B379-0B993D85FBDD}" srcOrd="0" destOrd="0" presId="urn:microsoft.com/office/officeart/2005/8/layout/orgChart1"/>
    <dgm:cxn modelId="{8A2F11D4-96B1-4C93-8B16-5625E48141C1}" type="presParOf" srcId="{FBEB6FF7-9A51-41BA-B00E-3F3F6C792A08}" destId="{8CC08203-1668-4721-9100-6722ECC97A4B}" srcOrd="1" destOrd="0" presId="urn:microsoft.com/office/officeart/2005/8/layout/orgChart1"/>
    <dgm:cxn modelId="{931A25F5-70DA-4AC8-8413-80E22C7EF277}" type="presParOf" srcId="{8CC08203-1668-4721-9100-6722ECC97A4B}" destId="{E4111330-E7AD-4806-913A-AE4EDEBF9835}" srcOrd="0" destOrd="0" presId="urn:microsoft.com/office/officeart/2005/8/layout/orgChart1"/>
    <dgm:cxn modelId="{08ABB582-64B4-43DF-B588-F2DCF010BDEC}" type="presParOf" srcId="{E4111330-E7AD-4806-913A-AE4EDEBF9835}" destId="{8D50CD8C-5CCD-4A74-BB00-41D6A73C0FE1}" srcOrd="0" destOrd="0" presId="urn:microsoft.com/office/officeart/2005/8/layout/orgChart1"/>
    <dgm:cxn modelId="{55B74857-A443-4278-85D8-E28D72BCEED4}" type="presParOf" srcId="{E4111330-E7AD-4806-913A-AE4EDEBF9835}" destId="{475F046F-B1A0-49E8-B4AF-F32672DC7E1F}" srcOrd="1" destOrd="0" presId="urn:microsoft.com/office/officeart/2005/8/layout/orgChart1"/>
    <dgm:cxn modelId="{52495124-402B-453C-BE50-427F1D159965}" type="presParOf" srcId="{8CC08203-1668-4721-9100-6722ECC97A4B}" destId="{FA176848-A686-4E59-BECF-5E1A0DDE3641}" srcOrd="1" destOrd="0" presId="urn:microsoft.com/office/officeart/2005/8/layout/orgChart1"/>
    <dgm:cxn modelId="{4CE93D25-4B72-4863-8ED9-A8550FEE03CB}" type="presParOf" srcId="{FA176848-A686-4E59-BECF-5E1A0DDE3641}" destId="{3EDA919F-0870-485E-A2E7-9E393325FD38}" srcOrd="0" destOrd="0" presId="urn:microsoft.com/office/officeart/2005/8/layout/orgChart1"/>
    <dgm:cxn modelId="{DFF955A7-6DC2-4BAE-ABA8-A94F93E9D74B}" type="presParOf" srcId="{FA176848-A686-4E59-BECF-5E1A0DDE3641}" destId="{7A25C5F7-DC18-4582-B85A-90BEAA7B2AFB}" srcOrd="1" destOrd="0" presId="urn:microsoft.com/office/officeart/2005/8/layout/orgChart1"/>
    <dgm:cxn modelId="{25DDA688-078D-408E-9E08-ED81F4605054}" type="presParOf" srcId="{7A25C5F7-DC18-4582-B85A-90BEAA7B2AFB}" destId="{C77A6112-71BB-4D12-9CA1-0B4392399436}" srcOrd="0" destOrd="0" presId="urn:microsoft.com/office/officeart/2005/8/layout/orgChart1"/>
    <dgm:cxn modelId="{7861F4B6-A97E-42AB-A84C-1D56BB276D0D}" type="presParOf" srcId="{C77A6112-71BB-4D12-9CA1-0B4392399436}" destId="{B4CB79E5-D52F-493D-A3FA-0F81EF750287}" srcOrd="0" destOrd="0" presId="urn:microsoft.com/office/officeart/2005/8/layout/orgChart1"/>
    <dgm:cxn modelId="{5E764D9D-9B4C-46D8-AE0D-082DF6A396FF}" type="presParOf" srcId="{C77A6112-71BB-4D12-9CA1-0B4392399436}" destId="{C088C394-C6C2-44C2-BCD6-0BC77BAAAF9E}" srcOrd="1" destOrd="0" presId="urn:microsoft.com/office/officeart/2005/8/layout/orgChart1"/>
    <dgm:cxn modelId="{B125114B-D36D-4FC6-8000-19A6051C9246}" type="presParOf" srcId="{7A25C5F7-DC18-4582-B85A-90BEAA7B2AFB}" destId="{ABD0AD80-4CC9-4063-BF60-CD8CE648A9DF}" srcOrd="1" destOrd="0" presId="urn:microsoft.com/office/officeart/2005/8/layout/orgChart1"/>
    <dgm:cxn modelId="{6010B425-07CA-4254-B449-0226F7F52917}" type="presParOf" srcId="{7A25C5F7-DC18-4582-B85A-90BEAA7B2AFB}" destId="{0B564F32-C4AE-4C29-8246-C101B37A8144}" srcOrd="2" destOrd="0" presId="urn:microsoft.com/office/officeart/2005/8/layout/orgChart1"/>
    <dgm:cxn modelId="{C00A2F72-5D1B-4479-9A9C-750426F2C444}" type="presParOf" srcId="{FA176848-A686-4E59-BECF-5E1A0DDE3641}" destId="{0D221BE6-E58C-418C-838E-F1A143429DC8}" srcOrd="2" destOrd="0" presId="urn:microsoft.com/office/officeart/2005/8/layout/orgChart1"/>
    <dgm:cxn modelId="{B1772B06-EE68-42FE-8CF3-5D209F3E42D3}" type="presParOf" srcId="{FA176848-A686-4E59-BECF-5E1A0DDE3641}" destId="{971B3909-EB47-4A99-994F-3E3D8C956C94}" srcOrd="3" destOrd="0" presId="urn:microsoft.com/office/officeart/2005/8/layout/orgChart1"/>
    <dgm:cxn modelId="{11E0839F-2C7F-4B59-8D2F-E01B6D5B99D0}" type="presParOf" srcId="{971B3909-EB47-4A99-994F-3E3D8C956C94}" destId="{12004D63-6A00-4943-88A1-EF610618DC85}" srcOrd="0" destOrd="0" presId="urn:microsoft.com/office/officeart/2005/8/layout/orgChart1"/>
    <dgm:cxn modelId="{1C0ABBD4-64A5-41E3-82C9-6A9BBBC5B564}" type="presParOf" srcId="{12004D63-6A00-4943-88A1-EF610618DC85}" destId="{EB5214BF-AFC6-4D8B-9BF9-E8E37C689EF9}" srcOrd="0" destOrd="0" presId="urn:microsoft.com/office/officeart/2005/8/layout/orgChart1"/>
    <dgm:cxn modelId="{038AD2E1-CEB6-49B1-A756-D7002CAA117D}" type="presParOf" srcId="{12004D63-6A00-4943-88A1-EF610618DC85}" destId="{EA756B41-030E-43C0-B217-1C8943B9314C}" srcOrd="1" destOrd="0" presId="urn:microsoft.com/office/officeart/2005/8/layout/orgChart1"/>
    <dgm:cxn modelId="{09E60B21-5441-45A4-A3DE-87198F2C4928}" type="presParOf" srcId="{971B3909-EB47-4A99-994F-3E3D8C956C94}" destId="{190389DB-158D-4577-86CC-81C7A2A6FDAA}" srcOrd="1" destOrd="0" presId="urn:microsoft.com/office/officeart/2005/8/layout/orgChart1"/>
    <dgm:cxn modelId="{1AD14D8B-35B9-49A2-BA32-2D39250AADA4}" type="presParOf" srcId="{971B3909-EB47-4A99-994F-3E3D8C956C94}" destId="{73133819-A526-4463-8252-968144B7D3E4}" srcOrd="2" destOrd="0" presId="urn:microsoft.com/office/officeart/2005/8/layout/orgChart1"/>
    <dgm:cxn modelId="{E63B49A8-E258-4FD7-B784-889B89E6617A}" type="presParOf" srcId="{FA176848-A686-4E59-BECF-5E1A0DDE3641}" destId="{40D9CECD-9F79-404A-89F1-4F0DEE4A8481}" srcOrd="4" destOrd="0" presId="urn:microsoft.com/office/officeart/2005/8/layout/orgChart1"/>
    <dgm:cxn modelId="{46EEEEA0-4D19-4A78-8AF5-7F5A1BB1B796}" type="presParOf" srcId="{FA176848-A686-4E59-BECF-5E1A0DDE3641}" destId="{4C92B9C7-AE07-444A-88B8-C377CCCEC6B9}" srcOrd="5" destOrd="0" presId="urn:microsoft.com/office/officeart/2005/8/layout/orgChart1"/>
    <dgm:cxn modelId="{50DE72C7-2558-4CCC-A26E-F348DBB70CF0}" type="presParOf" srcId="{4C92B9C7-AE07-444A-88B8-C377CCCEC6B9}" destId="{CD44ED61-5C0F-4986-80B3-A70DD2384AEE}" srcOrd="0" destOrd="0" presId="urn:microsoft.com/office/officeart/2005/8/layout/orgChart1"/>
    <dgm:cxn modelId="{3619D5E6-4BB4-4AC1-BE14-086ABF0BB72A}" type="presParOf" srcId="{CD44ED61-5C0F-4986-80B3-A70DD2384AEE}" destId="{7D353B68-8C2D-4B90-A80B-D4FDBB2A5DF1}" srcOrd="0" destOrd="0" presId="urn:microsoft.com/office/officeart/2005/8/layout/orgChart1"/>
    <dgm:cxn modelId="{A8178DC4-C914-4EE0-83CC-659A984002F2}" type="presParOf" srcId="{CD44ED61-5C0F-4986-80B3-A70DD2384AEE}" destId="{4B7B6C29-97B6-471C-B06C-C5D6E61903CE}" srcOrd="1" destOrd="0" presId="urn:microsoft.com/office/officeart/2005/8/layout/orgChart1"/>
    <dgm:cxn modelId="{022315A6-27AE-454C-97B0-6004AE5D4713}" type="presParOf" srcId="{4C92B9C7-AE07-444A-88B8-C377CCCEC6B9}" destId="{007262B7-1582-43BB-948F-09FD5EDB52C9}" srcOrd="1" destOrd="0" presId="urn:microsoft.com/office/officeart/2005/8/layout/orgChart1"/>
    <dgm:cxn modelId="{483CF87D-2D13-43BE-B530-5E4C796DDF7F}" type="presParOf" srcId="{4C92B9C7-AE07-444A-88B8-C377CCCEC6B9}" destId="{1788AB0D-70CE-4D74-833F-6C9CD3CABB61}" srcOrd="2" destOrd="0" presId="urn:microsoft.com/office/officeart/2005/8/layout/orgChart1"/>
    <dgm:cxn modelId="{A27FA28F-95A7-45B3-ADC6-B311A3364F4D}" type="presParOf" srcId="{FA176848-A686-4E59-BECF-5E1A0DDE3641}" destId="{73FEBBA7-F17D-481A-AB39-F975BE8733D8}" srcOrd="6" destOrd="0" presId="urn:microsoft.com/office/officeart/2005/8/layout/orgChart1"/>
    <dgm:cxn modelId="{1AAD53A6-B6D0-4912-A444-0D1A03627C4D}" type="presParOf" srcId="{FA176848-A686-4E59-BECF-5E1A0DDE3641}" destId="{E26A7C42-7622-4B4E-9EFB-1A8DDA3D53B7}" srcOrd="7" destOrd="0" presId="urn:microsoft.com/office/officeart/2005/8/layout/orgChart1"/>
    <dgm:cxn modelId="{AF0D396D-6B13-4574-9218-6716DA0C06C2}" type="presParOf" srcId="{E26A7C42-7622-4B4E-9EFB-1A8DDA3D53B7}" destId="{6942FC9F-45AB-4773-BD8E-7B59DCE6764D}" srcOrd="0" destOrd="0" presId="urn:microsoft.com/office/officeart/2005/8/layout/orgChart1"/>
    <dgm:cxn modelId="{897DE3B9-6AEF-4139-B748-D60155647F5F}" type="presParOf" srcId="{6942FC9F-45AB-4773-BD8E-7B59DCE6764D}" destId="{DBE29A8C-5E5D-41B4-B330-8B0759B19303}" srcOrd="0" destOrd="0" presId="urn:microsoft.com/office/officeart/2005/8/layout/orgChart1"/>
    <dgm:cxn modelId="{70DAF839-38DF-43D3-B0FD-3A7883629AD0}" type="presParOf" srcId="{6942FC9F-45AB-4773-BD8E-7B59DCE6764D}" destId="{AD4B77A9-A7A2-42B8-B7A7-44809FC288D5}" srcOrd="1" destOrd="0" presId="urn:microsoft.com/office/officeart/2005/8/layout/orgChart1"/>
    <dgm:cxn modelId="{E108274B-766B-4B53-AEB7-9CAC70E6976D}" type="presParOf" srcId="{E26A7C42-7622-4B4E-9EFB-1A8DDA3D53B7}" destId="{EB001913-3B99-4F7E-AAF4-C4B298F9D277}" srcOrd="1" destOrd="0" presId="urn:microsoft.com/office/officeart/2005/8/layout/orgChart1"/>
    <dgm:cxn modelId="{C8A9349B-FECE-4C9F-8572-099C36A0831C}" type="presParOf" srcId="{E26A7C42-7622-4B4E-9EFB-1A8DDA3D53B7}" destId="{B915DF65-FB78-48A3-9270-D4463714AEAA}" srcOrd="2" destOrd="0" presId="urn:microsoft.com/office/officeart/2005/8/layout/orgChart1"/>
    <dgm:cxn modelId="{6460408B-5290-4931-89D5-BCB4458869D8}" type="presParOf" srcId="{8CC08203-1668-4721-9100-6722ECC97A4B}" destId="{8898DD26-7AEA-4ECC-8606-D1B5E00ED33B}" srcOrd="2" destOrd="0" presId="urn:microsoft.com/office/officeart/2005/8/layout/orgChart1"/>
    <dgm:cxn modelId="{3651E65C-394E-4BC9-842E-B1A5A58DD09B}" type="presParOf" srcId="{FBEB6FF7-9A51-41BA-B00E-3F3F6C792A08}" destId="{69F5F855-07CE-49E9-9123-B84A33E5862D}" srcOrd="2" destOrd="0" presId="urn:microsoft.com/office/officeart/2005/8/layout/orgChart1"/>
    <dgm:cxn modelId="{66CB650F-7269-4DAA-B279-3F450BBE66D8}" type="presParOf" srcId="{FBEB6FF7-9A51-41BA-B00E-3F3F6C792A08}" destId="{FBD5C321-ED40-48C7-9EA4-920AD9841370}" srcOrd="3" destOrd="0" presId="urn:microsoft.com/office/officeart/2005/8/layout/orgChart1"/>
    <dgm:cxn modelId="{E3E04839-6233-4CEF-8D0A-41AB38C3E56F}" type="presParOf" srcId="{FBD5C321-ED40-48C7-9EA4-920AD9841370}" destId="{7F73D967-51B0-42A8-ABD1-05D7C9EE9683}" srcOrd="0" destOrd="0" presId="urn:microsoft.com/office/officeart/2005/8/layout/orgChart1"/>
    <dgm:cxn modelId="{2715483C-9970-46C4-A67E-DCC9FF7E64A9}" type="presParOf" srcId="{7F73D967-51B0-42A8-ABD1-05D7C9EE9683}" destId="{178B5C83-B0F5-4E6F-89A1-0931732F90DA}" srcOrd="0" destOrd="0" presId="urn:microsoft.com/office/officeart/2005/8/layout/orgChart1"/>
    <dgm:cxn modelId="{C69397DB-7240-43FD-A99F-4692BE2EBB91}" type="presParOf" srcId="{7F73D967-51B0-42A8-ABD1-05D7C9EE9683}" destId="{958A1375-9520-41E3-968A-88BF7FDF632B}" srcOrd="1" destOrd="0" presId="urn:microsoft.com/office/officeart/2005/8/layout/orgChart1"/>
    <dgm:cxn modelId="{75C9A2BC-AE06-428E-9020-027234299A3A}" type="presParOf" srcId="{FBD5C321-ED40-48C7-9EA4-920AD9841370}" destId="{8EE225AA-4BBF-4F77-A5DD-4006E72EADEF}" srcOrd="1" destOrd="0" presId="urn:microsoft.com/office/officeart/2005/8/layout/orgChart1"/>
    <dgm:cxn modelId="{8A982000-D52C-4156-A919-9ECED55B3F03}" type="presParOf" srcId="{8EE225AA-4BBF-4F77-A5DD-4006E72EADEF}" destId="{F127F920-C772-4D92-87D8-5187A2C15D62}" srcOrd="0" destOrd="0" presId="urn:microsoft.com/office/officeart/2005/8/layout/orgChart1"/>
    <dgm:cxn modelId="{306688BA-8B6F-4ADB-A0FE-FB8CD61725B6}" type="presParOf" srcId="{8EE225AA-4BBF-4F77-A5DD-4006E72EADEF}" destId="{5DB3B77B-C3CD-4E88-AB13-FF098C54C839}" srcOrd="1" destOrd="0" presId="urn:microsoft.com/office/officeart/2005/8/layout/orgChart1"/>
    <dgm:cxn modelId="{BC739306-304A-43D5-8D82-2B47A5F9B1ED}" type="presParOf" srcId="{5DB3B77B-C3CD-4E88-AB13-FF098C54C839}" destId="{5CC2E78A-807A-4B54-B85E-4BB00699917A}" srcOrd="0" destOrd="0" presId="urn:microsoft.com/office/officeart/2005/8/layout/orgChart1"/>
    <dgm:cxn modelId="{B4B2AB90-9569-434F-83BD-6C42580164EC}" type="presParOf" srcId="{5CC2E78A-807A-4B54-B85E-4BB00699917A}" destId="{CE0EBB13-F695-4919-A1E6-B79C739E3D3D}" srcOrd="0" destOrd="0" presId="urn:microsoft.com/office/officeart/2005/8/layout/orgChart1"/>
    <dgm:cxn modelId="{A2BB0732-EDF9-47CF-AF61-AFE6BE1307A5}" type="presParOf" srcId="{5CC2E78A-807A-4B54-B85E-4BB00699917A}" destId="{F538CB04-2FCD-4F49-928F-D346196A66F7}" srcOrd="1" destOrd="0" presId="urn:microsoft.com/office/officeart/2005/8/layout/orgChart1"/>
    <dgm:cxn modelId="{29B024BD-4288-4503-B791-1B9FD4631B58}" type="presParOf" srcId="{5DB3B77B-C3CD-4E88-AB13-FF098C54C839}" destId="{F6CF4B5C-34E5-455E-A513-4397541B5824}" srcOrd="1" destOrd="0" presId="urn:microsoft.com/office/officeart/2005/8/layout/orgChart1"/>
    <dgm:cxn modelId="{CA771C57-AEF7-4C7C-962E-D6BCBA3E89BD}" type="presParOf" srcId="{5DB3B77B-C3CD-4E88-AB13-FF098C54C839}" destId="{50B20CE1-6434-4E58-B3DA-0548824713A1}" srcOrd="2" destOrd="0" presId="urn:microsoft.com/office/officeart/2005/8/layout/orgChart1"/>
    <dgm:cxn modelId="{60A2ECEE-CB71-49BA-88CB-B72467F1940F}" type="presParOf" srcId="{8EE225AA-4BBF-4F77-A5DD-4006E72EADEF}" destId="{9CFCDE9C-D1E3-453E-AD4E-117B73CEC58D}" srcOrd="2" destOrd="0" presId="urn:microsoft.com/office/officeart/2005/8/layout/orgChart1"/>
    <dgm:cxn modelId="{FA0AB238-4B52-4885-81D9-2CB39D163E98}" type="presParOf" srcId="{8EE225AA-4BBF-4F77-A5DD-4006E72EADEF}" destId="{8AB03868-FD82-464F-BD0D-4DE13283E0CB}" srcOrd="3" destOrd="0" presId="urn:microsoft.com/office/officeart/2005/8/layout/orgChart1"/>
    <dgm:cxn modelId="{27BEEBD6-4829-47DC-A278-CB8FF26181CF}" type="presParOf" srcId="{8AB03868-FD82-464F-BD0D-4DE13283E0CB}" destId="{FF96D309-3B7A-4934-A08D-351F44622A7C}" srcOrd="0" destOrd="0" presId="urn:microsoft.com/office/officeart/2005/8/layout/orgChart1"/>
    <dgm:cxn modelId="{A558FD2D-F5B0-4422-BACB-AF87B2F74EF6}" type="presParOf" srcId="{FF96D309-3B7A-4934-A08D-351F44622A7C}" destId="{2324F258-16AD-435C-9515-C406F304991E}" srcOrd="0" destOrd="0" presId="urn:microsoft.com/office/officeart/2005/8/layout/orgChart1"/>
    <dgm:cxn modelId="{5108E913-872E-4C7A-AEDB-F5E5C762E8A4}" type="presParOf" srcId="{FF96D309-3B7A-4934-A08D-351F44622A7C}" destId="{0B04E601-1B69-45D6-8A50-88FA77883D70}" srcOrd="1" destOrd="0" presId="urn:microsoft.com/office/officeart/2005/8/layout/orgChart1"/>
    <dgm:cxn modelId="{E57D354F-E2D2-4FE7-BB54-6F297A2B6504}" type="presParOf" srcId="{8AB03868-FD82-464F-BD0D-4DE13283E0CB}" destId="{E6F3DFBD-2844-407F-A315-FAA7193EF7CA}" srcOrd="1" destOrd="0" presId="urn:microsoft.com/office/officeart/2005/8/layout/orgChart1"/>
    <dgm:cxn modelId="{1BECB102-F036-4CB5-8076-96B8A112C362}" type="presParOf" srcId="{8AB03868-FD82-464F-BD0D-4DE13283E0CB}" destId="{43D46EB5-12AC-4409-86D7-97CDF6FA0383}" srcOrd="2" destOrd="0" presId="urn:microsoft.com/office/officeart/2005/8/layout/orgChart1"/>
    <dgm:cxn modelId="{289A064A-4ACE-42B1-852E-074160D4BFA4}" type="presParOf" srcId="{8EE225AA-4BBF-4F77-A5DD-4006E72EADEF}" destId="{4CB3019C-15B8-490E-BE48-326637AED31F}" srcOrd="4" destOrd="0" presId="urn:microsoft.com/office/officeart/2005/8/layout/orgChart1"/>
    <dgm:cxn modelId="{6F1956D2-625E-47E0-A8DA-41CCC1555E8A}" type="presParOf" srcId="{8EE225AA-4BBF-4F77-A5DD-4006E72EADEF}" destId="{DB407B09-6166-461A-B71A-DB0FA557A995}" srcOrd="5" destOrd="0" presId="urn:microsoft.com/office/officeart/2005/8/layout/orgChart1"/>
    <dgm:cxn modelId="{A32F55E4-07AD-476E-9EE2-36A1142C599B}" type="presParOf" srcId="{DB407B09-6166-461A-B71A-DB0FA557A995}" destId="{6C8C2EB9-0053-483F-8F76-338CF91A1273}" srcOrd="0" destOrd="0" presId="urn:microsoft.com/office/officeart/2005/8/layout/orgChart1"/>
    <dgm:cxn modelId="{BC413B51-AC1E-4426-B06F-83690CF9EC7F}" type="presParOf" srcId="{6C8C2EB9-0053-483F-8F76-338CF91A1273}" destId="{24C888D4-8F38-48FA-80FB-2CF01830D20D}" srcOrd="0" destOrd="0" presId="urn:microsoft.com/office/officeart/2005/8/layout/orgChart1"/>
    <dgm:cxn modelId="{CCC16534-F003-4D56-A4B8-BE9B20FD92DF}" type="presParOf" srcId="{6C8C2EB9-0053-483F-8F76-338CF91A1273}" destId="{E5218044-6A16-402B-9E1E-CF0ECDAB6611}" srcOrd="1" destOrd="0" presId="urn:microsoft.com/office/officeart/2005/8/layout/orgChart1"/>
    <dgm:cxn modelId="{00783544-49A0-4767-9618-30ADC49ED9F0}" type="presParOf" srcId="{DB407B09-6166-461A-B71A-DB0FA557A995}" destId="{BF04FE46-B694-4F84-A8B3-10B0E567DCD4}" srcOrd="1" destOrd="0" presId="urn:microsoft.com/office/officeart/2005/8/layout/orgChart1"/>
    <dgm:cxn modelId="{AABA1303-7BD5-48D1-9B43-7FF3864F75EC}" type="presParOf" srcId="{DB407B09-6166-461A-B71A-DB0FA557A995}" destId="{DE33E466-FF13-4CF4-B813-64209B1A4F71}" srcOrd="2" destOrd="0" presId="urn:microsoft.com/office/officeart/2005/8/layout/orgChart1"/>
    <dgm:cxn modelId="{ECFBCF73-60B8-4E59-813C-61ECF465D88D}" type="presParOf" srcId="{8EE225AA-4BBF-4F77-A5DD-4006E72EADEF}" destId="{23A13D22-7731-42A9-87C5-BEA321A144D2}" srcOrd="6" destOrd="0" presId="urn:microsoft.com/office/officeart/2005/8/layout/orgChart1"/>
    <dgm:cxn modelId="{49E89FDE-B141-43C4-AB65-8EF0C98F0832}" type="presParOf" srcId="{8EE225AA-4BBF-4F77-A5DD-4006E72EADEF}" destId="{EA9BB2F8-3D8C-436C-8C53-AE028C4E63C2}" srcOrd="7" destOrd="0" presId="urn:microsoft.com/office/officeart/2005/8/layout/orgChart1"/>
    <dgm:cxn modelId="{846BBBCB-5E76-44A0-B5BE-28BD125E3B85}" type="presParOf" srcId="{EA9BB2F8-3D8C-436C-8C53-AE028C4E63C2}" destId="{0AFA2C75-D57D-411E-A45A-7B081E238EF5}" srcOrd="0" destOrd="0" presId="urn:microsoft.com/office/officeart/2005/8/layout/orgChart1"/>
    <dgm:cxn modelId="{C3B925D8-9E4A-4F2E-B9BC-E3F1D7E0AF03}" type="presParOf" srcId="{0AFA2C75-D57D-411E-A45A-7B081E238EF5}" destId="{D67C0590-61DC-476B-BA1E-201589F976EF}" srcOrd="0" destOrd="0" presId="urn:microsoft.com/office/officeart/2005/8/layout/orgChart1"/>
    <dgm:cxn modelId="{CE8D455A-49D8-44FD-9A6A-00F9F04D09A7}" type="presParOf" srcId="{0AFA2C75-D57D-411E-A45A-7B081E238EF5}" destId="{843F4E5C-7EE8-4E0A-8D14-F8C82830A6A8}" srcOrd="1" destOrd="0" presId="urn:microsoft.com/office/officeart/2005/8/layout/orgChart1"/>
    <dgm:cxn modelId="{6307CB94-42C1-4C2E-A1E1-2153D5D6B3EE}" type="presParOf" srcId="{EA9BB2F8-3D8C-436C-8C53-AE028C4E63C2}" destId="{F9BF3BF6-E7D7-4AA7-BF40-3D93E240498D}" srcOrd="1" destOrd="0" presId="urn:microsoft.com/office/officeart/2005/8/layout/orgChart1"/>
    <dgm:cxn modelId="{D5C872AF-1DE9-4BFF-8807-54E82B2D088D}" type="presParOf" srcId="{EA9BB2F8-3D8C-436C-8C53-AE028C4E63C2}" destId="{A1CD7D50-FACF-48AE-BE72-9608180AD4E2}" srcOrd="2" destOrd="0" presId="urn:microsoft.com/office/officeart/2005/8/layout/orgChart1"/>
    <dgm:cxn modelId="{32C8E7DC-19C9-4C3B-9954-2D7AC87360E2}" type="presParOf" srcId="{FBD5C321-ED40-48C7-9EA4-920AD9841370}" destId="{593B5F05-24BA-4E07-A3B8-9B6F46C49F48}" srcOrd="2" destOrd="0" presId="urn:microsoft.com/office/officeart/2005/8/layout/orgChart1"/>
    <dgm:cxn modelId="{678CC9DD-97B5-402F-8303-C3A61E23CEE1}" type="presParOf" srcId="{D1DB7A65-7E71-4931-8F24-7463E912AB85}" destId="{AA539975-BCC4-40D9-BABC-07A65DB462DF}" srcOrd="2" destOrd="0" presId="urn:microsoft.com/office/officeart/2005/8/layout/orgChart1"/>
    <dgm:cxn modelId="{3E677099-B86A-4CF4-AD24-621DE3E07219}" type="presParOf" srcId="{4145A17A-3B5B-4022-9659-D4D7678936BE}" destId="{634DA494-6E51-4024-A116-36B2D95C3833}" srcOrd="2" destOrd="0" presId="urn:microsoft.com/office/officeart/2005/8/layout/orgChart1"/>
    <dgm:cxn modelId="{4F27A91B-F7DF-46B7-B9F8-81D55FDDD965}" type="presParOf" srcId="{4145A17A-3B5B-4022-9659-D4D7678936BE}" destId="{81CDAE3C-8143-4A8B-8156-EFF53F0823E5}" srcOrd="3" destOrd="0" presId="urn:microsoft.com/office/officeart/2005/8/layout/orgChart1"/>
    <dgm:cxn modelId="{1B9F592F-B760-441E-91CE-C752DD86C7F6}" type="presParOf" srcId="{81CDAE3C-8143-4A8B-8156-EFF53F0823E5}" destId="{19EFD47D-4B13-4C68-A1AA-54DBFA544237}" srcOrd="0" destOrd="0" presId="urn:microsoft.com/office/officeart/2005/8/layout/orgChart1"/>
    <dgm:cxn modelId="{A5C4CCF4-301C-4B0A-9D24-F27EDF74A156}" type="presParOf" srcId="{19EFD47D-4B13-4C68-A1AA-54DBFA544237}" destId="{2AAA8CEF-BC13-4526-A3A4-B5FC46AB281E}" srcOrd="0" destOrd="0" presId="urn:microsoft.com/office/officeart/2005/8/layout/orgChart1"/>
    <dgm:cxn modelId="{AE044702-C4F6-4804-8278-97ABC6B6CAFB}" type="presParOf" srcId="{19EFD47D-4B13-4C68-A1AA-54DBFA544237}" destId="{9C2CA863-726C-4387-818A-48F66D54003B}" srcOrd="1" destOrd="0" presId="urn:microsoft.com/office/officeart/2005/8/layout/orgChart1"/>
    <dgm:cxn modelId="{3601A937-8418-47C0-95F0-F89E64207AA3}" type="presParOf" srcId="{81CDAE3C-8143-4A8B-8156-EFF53F0823E5}" destId="{1C96B373-2D0E-4326-9742-066F29CC61E6}" srcOrd="1" destOrd="0" presId="urn:microsoft.com/office/officeart/2005/8/layout/orgChart1"/>
    <dgm:cxn modelId="{851C08C2-470F-4C4F-B6B1-3D3F33CBBD59}" type="presParOf" srcId="{1C96B373-2D0E-4326-9742-066F29CC61E6}" destId="{D325BC5E-A95F-496D-87B4-5A2C6C454DBF}" srcOrd="0" destOrd="0" presId="urn:microsoft.com/office/officeart/2005/8/layout/orgChart1"/>
    <dgm:cxn modelId="{0A028E7F-D09B-49D7-AE40-91A810F4F219}" type="presParOf" srcId="{1C96B373-2D0E-4326-9742-066F29CC61E6}" destId="{1DBACCD5-3131-43A4-993E-822F9EAD7A68}" srcOrd="1" destOrd="0" presId="urn:microsoft.com/office/officeart/2005/8/layout/orgChart1"/>
    <dgm:cxn modelId="{292B6B17-FA33-49BF-B176-DA0676C78E8E}" type="presParOf" srcId="{1DBACCD5-3131-43A4-993E-822F9EAD7A68}" destId="{857578E4-BCD7-4A5C-BE98-7D60B42BB951}" srcOrd="0" destOrd="0" presId="urn:microsoft.com/office/officeart/2005/8/layout/orgChart1"/>
    <dgm:cxn modelId="{63980D33-842D-44D2-8A0A-3F0B40C42165}" type="presParOf" srcId="{857578E4-BCD7-4A5C-BE98-7D60B42BB951}" destId="{96578D5F-CC3A-4418-A8C7-489EE84347B2}" srcOrd="0" destOrd="0" presId="urn:microsoft.com/office/officeart/2005/8/layout/orgChart1"/>
    <dgm:cxn modelId="{4782C56B-1521-4605-8D5E-F83DB916BAED}" type="presParOf" srcId="{857578E4-BCD7-4A5C-BE98-7D60B42BB951}" destId="{5604A388-08EE-4A0C-AE79-7230BA6A3312}" srcOrd="1" destOrd="0" presId="urn:microsoft.com/office/officeart/2005/8/layout/orgChart1"/>
    <dgm:cxn modelId="{70757CCC-67FF-4EFF-981D-9D4640666113}" type="presParOf" srcId="{1DBACCD5-3131-43A4-993E-822F9EAD7A68}" destId="{F44257C6-94AC-462F-B8BF-E86D9C4748CF}" srcOrd="1" destOrd="0" presId="urn:microsoft.com/office/officeart/2005/8/layout/orgChart1"/>
    <dgm:cxn modelId="{68B0258E-9536-46E4-9619-5D36583BEA51}" type="presParOf" srcId="{F44257C6-94AC-462F-B8BF-E86D9C4748CF}" destId="{BA4C6874-0EF8-4FC9-B87D-BC96EB61F701}" srcOrd="0" destOrd="0" presId="urn:microsoft.com/office/officeart/2005/8/layout/orgChart1"/>
    <dgm:cxn modelId="{E125C0D9-561E-4DFE-9DE2-DB08EA3A709A}" type="presParOf" srcId="{F44257C6-94AC-462F-B8BF-E86D9C4748CF}" destId="{6BCE6000-ED07-4B6D-ABF9-A29224B4F01D}" srcOrd="1" destOrd="0" presId="urn:microsoft.com/office/officeart/2005/8/layout/orgChart1"/>
    <dgm:cxn modelId="{F578D24C-D06D-43E8-877C-8A60C44311AD}" type="presParOf" srcId="{6BCE6000-ED07-4B6D-ABF9-A29224B4F01D}" destId="{E3A4D87E-D050-465D-9D62-8D42FC8EEA4B}" srcOrd="0" destOrd="0" presId="urn:microsoft.com/office/officeart/2005/8/layout/orgChart1"/>
    <dgm:cxn modelId="{764E5AF4-29FA-43E8-9554-628B60EC72E0}" type="presParOf" srcId="{E3A4D87E-D050-465D-9D62-8D42FC8EEA4B}" destId="{CB2D7F40-A2D9-4235-B697-F2C9D5D15327}" srcOrd="0" destOrd="0" presId="urn:microsoft.com/office/officeart/2005/8/layout/orgChart1"/>
    <dgm:cxn modelId="{AEF5B589-015A-47E5-963A-5A8FC8725DB8}" type="presParOf" srcId="{E3A4D87E-D050-465D-9D62-8D42FC8EEA4B}" destId="{AF9984E0-9B4D-4276-83B9-3F32413643EE}" srcOrd="1" destOrd="0" presId="urn:microsoft.com/office/officeart/2005/8/layout/orgChart1"/>
    <dgm:cxn modelId="{26FD7659-1547-4422-8570-DCA416782AE2}" type="presParOf" srcId="{6BCE6000-ED07-4B6D-ABF9-A29224B4F01D}" destId="{62732F25-1956-4A37-A8F9-801337C9BFE4}" srcOrd="1" destOrd="0" presId="urn:microsoft.com/office/officeart/2005/8/layout/orgChart1"/>
    <dgm:cxn modelId="{45861ABF-AA1C-4005-805B-BA10EBA3B465}" type="presParOf" srcId="{6BCE6000-ED07-4B6D-ABF9-A29224B4F01D}" destId="{DF984704-424B-4587-81CB-5EA2E66B927D}" srcOrd="2" destOrd="0" presId="urn:microsoft.com/office/officeart/2005/8/layout/orgChart1"/>
    <dgm:cxn modelId="{3ECDFCA0-78F1-485A-BE30-63A35D9F7C0D}" type="presParOf" srcId="{F44257C6-94AC-462F-B8BF-E86D9C4748CF}" destId="{BE7A1CAC-0136-46F7-978E-8F9BD8BFA3E7}" srcOrd="2" destOrd="0" presId="urn:microsoft.com/office/officeart/2005/8/layout/orgChart1"/>
    <dgm:cxn modelId="{CB46AD27-50AE-4F26-99BA-C0724B0CBFAE}" type="presParOf" srcId="{F44257C6-94AC-462F-B8BF-E86D9C4748CF}" destId="{04581017-5C95-4298-8CD0-336E7E2AF89A}" srcOrd="3" destOrd="0" presId="urn:microsoft.com/office/officeart/2005/8/layout/orgChart1"/>
    <dgm:cxn modelId="{27FDB292-D0AA-4409-8DD3-5A63BD196B6F}" type="presParOf" srcId="{04581017-5C95-4298-8CD0-336E7E2AF89A}" destId="{33BFED8D-FCB3-4DFC-91F4-1FE9131BADEC}" srcOrd="0" destOrd="0" presId="urn:microsoft.com/office/officeart/2005/8/layout/orgChart1"/>
    <dgm:cxn modelId="{963528CA-5AC0-47D8-9BC4-5D40D5597959}" type="presParOf" srcId="{33BFED8D-FCB3-4DFC-91F4-1FE9131BADEC}" destId="{ABC74AB1-61A7-4BFC-B460-1FE08FD624EC}" srcOrd="0" destOrd="0" presId="urn:microsoft.com/office/officeart/2005/8/layout/orgChart1"/>
    <dgm:cxn modelId="{126DBE95-010F-4597-8F95-9A0FC1855CA3}" type="presParOf" srcId="{33BFED8D-FCB3-4DFC-91F4-1FE9131BADEC}" destId="{A48D514E-6AEC-4851-B001-7ACA03BD0AF1}" srcOrd="1" destOrd="0" presId="urn:microsoft.com/office/officeart/2005/8/layout/orgChart1"/>
    <dgm:cxn modelId="{257A506F-0F98-452E-9078-CCFDE73C97C5}" type="presParOf" srcId="{04581017-5C95-4298-8CD0-336E7E2AF89A}" destId="{3ACE4562-49FF-4B02-957C-8379AEB6CCF8}" srcOrd="1" destOrd="0" presId="urn:microsoft.com/office/officeart/2005/8/layout/orgChart1"/>
    <dgm:cxn modelId="{BBDFFC88-1EB0-4A09-8A4B-23A37611FFCC}" type="presParOf" srcId="{04581017-5C95-4298-8CD0-336E7E2AF89A}" destId="{07E9B8F1-D9E8-4FFA-9105-B2568377D12B}" srcOrd="2" destOrd="0" presId="urn:microsoft.com/office/officeart/2005/8/layout/orgChart1"/>
    <dgm:cxn modelId="{6B0B1EA7-E456-41A1-9B65-98D62860BD60}" type="presParOf" srcId="{F44257C6-94AC-462F-B8BF-E86D9C4748CF}" destId="{D9543198-5A4C-40D8-8935-8D9FD8DEAEC5}" srcOrd="4" destOrd="0" presId="urn:microsoft.com/office/officeart/2005/8/layout/orgChart1"/>
    <dgm:cxn modelId="{95A5082D-48B6-4025-BEE0-7EC31E95F104}" type="presParOf" srcId="{F44257C6-94AC-462F-B8BF-E86D9C4748CF}" destId="{02A7EB68-EDAA-40E5-940D-ADA361A4EC9C}" srcOrd="5" destOrd="0" presId="urn:microsoft.com/office/officeart/2005/8/layout/orgChart1"/>
    <dgm:cxn modelId="{239D0378-EB8D-4296-8A38-C8DED8B2E390}" type="presParOf" srcId="{02A7EB68-EDAA-40E5-940D-ADA361A4EC9C}" destId="{815FC77C-B541-47EE-8D92-52FCE2D69E96}" srcOrd="0" destOrd="0" presId="urn:microsoft.com/office/officeart/2005/8/layout/orgChart1"/>
    <dgm:cxn modelId="{346AD0C3-1A73-4BC6-9C4A-15EA5EE6D866}" type="presParOf" srcId="{815FC77C-B541-47EE-8D92-52FCE2D69E96}" destId="{77FBA048-AF26-4598-918E-DB06DA9CCFA6}" srcOrd="0" destOrd="0" presId="urn:microsoft.com/office/officeart/2005/8/layout/orgChart1"/>
    <dgm:cxn modelId="{991B6676-12CE-4C3B-AFBA-80BA9AEBD2FB}" type="presParOf" srcId="{815FC77C-B541-47EE-8D92-52FCE2D69E96}" destId="{917607F9-E5D1-4DD1-8FD7-8161E9702693}" srcOrd="1" destOrd="0" presId="urn:microsoft.com/office/officeart/2005/8/layout/orgChart1"/>
    <dgm:cxn modelId="{A1E72D88-CD0D-4389-B94D-4A85F8BA13DB}" type="presParOf" srcId="{02A7EB68-EDAA-40E5-940D-ADA361A4EC9C}" destId="{E710FF75-B1DC-48C0-A20F-29DBDD464775}" srcOrd="1" destOrd="0" presId="urn:microsoft.com/office/officeart/2005/8/layout/orgChart1"/>
    <dgm:cxn modelId="{4ED97421-4055-4E72-9F01-E9BE56781A57}" type="presParOf" srcId="{02A7EB68-EDAA-40E5-940D-ADA361A4EC9C}" destId="{466191EF-D01E-4215-BFF6-197166039257}" srcOrd="2" destOrd="0" presId="urn:microsoft.com/office/officeart/2005/8/layout/orgChart1"/>
    <dgm:cxn modelId="{6689B3B4-96BB-43A2-89CF-C7C063F2D9D4}" type="presParOf" srcId="{F44257C6-94AC-462F-B8BF-E86D9C4748CF}" destId="{1AFED24C-7FB4-4BAE-A3CF-22F1DCD16587}" srcOrd="6" destOrd="0" presId="urn:microsoft.com/office/officeart/2005/8/layout/orgChart1"/>
    <dgm:cxn modelId="{AC9C8062-1576-4056-8778-BF8C5E28C927}" type="presParOf" srcId="{F44257C6-94AC-462F-B8BF-E86D9C4748CF}" destId="{6AE42352-A153-4956-B4D5-4FCF2CD9C562}" srcOrd="7" destOrd="0" presId="urn:microsoft.com/office/officeart/2005/8/layout/orgChart1"/>
    <dgm:cxn modelId="{7014F56A-8DC8-4810-AA53-4581701ADB2A}" type="presParOf" srcId="{6AE42352-A153-4956-B4D5-4FCF2CD9C562}" destId="{3E15CB80-D780-43E1-BC6C-71B936B85ED8}" srcOrd="0" destOrd="0" presId="urn:microsoft.com/office/officeart/2005/8/layout/orgChart1"/>
    <dgm:cxn modelId="{E46131E4-5FBF-43DE-9085-DB4EBA6A48CF}" type="presParOf" srcId="{3E15CB80-D780-43E1-BC6C-71B936B85ED8}" destId="{7A2136D0-1C51-4267-9518-5B0432E8D5FC}" srcOrd="0" destOrd="0" presId="urn:microsoft.com/office/officeart/2005/8/layout/orgChart1"/>
    <dgm:cxn modelId="{A2851337-3E51-4330-95A4-BE3A24AFC163}" type="presParOf" srcId="{3E15CB80-D780-43E1-BC6C-71B936B85ED8}" destId="{981FC841-D058-497D-8447-6EDA254E5FAB}" srcOrd="1" destOrd="0" presId="urn:microsoft.com/office/officeart/2005/8/layout/orgChart1"/>
    <dgm:cxn modelId="{4481D56A-4529-4599-9DCC-71E911241358}" type="presParOf" srcId="{6AE42352-A153-4956-B4D5-4FCF2CD9C562}" destId="{9785E09A-9ED2-43B6-B51A-E8A064C71C96}" srcOrd="1" destOrd="0" presId="urn:microsoft.com/office/officeart/2005/8/layout/orgChart1"/>
    <dgm:cxn modelId="{7744E448-F499-4B1C-B5F8-30EFC30F40DA}" type="presParOf" srcId="{6AE42352-A153-4956-B4D5-4FCF2CD9C562}" destId="{B9A46C82-F5E2-410A-ACD8-5583A2760F5F}" srcOrd="2" destOrd="0" presId="urn:microsoft.com/office/officeart/2005/8/layout/orgChart1"/>
    <dgm:cxn modelId="{AA3BB835-B89F-401E-8662-BBCED68730E0}" type="presParOf" srcId="{1DBACCD5-3131-43A4-993E-822F9EAD7A68}" destId="{A80EA8DD-0025-4E34-A3D8-8B0CD9A17733}" srcOrd="2" destOrd="0" presId="urn:microsoft.com/office/officeart/2005/8/layout/orgChart1"/>
    <dgm:cxn modelId="{6011B453-B809-44B5-9F80-54A1D19E2F57}" type="presParOf" srcId="{1C96B373-2D0E-4326-9742-066F29CC61E6}" destId="{865ED006-B5F9-4149-A6D6-B89333F689B0}" srcOrd="2" destOrd="0" presId="urn:microsoft.com/office/officeart/2005/8/layout/orgChart1"/>
    <dgm:cxn modelId="{EA412A95-A677-4C7D-A82A-200FE08391D0}" type="presParOf" srcId="{1C96B373-2D0E-4326-9742-066F29CC61E6}" destId="{3F3813DE-F6C6-47F1-BCE4-C2E7A580E848}" srcOrd="3" destOrd="0" presId="urn:microsoft.com/office/officeart/2005/8/layout/orgChart1"/>
    <dgm:cxn modelId="{00097FF5-08B4-45D6-8D9B-58B9B994C0E9}" type="presParOf" srcId="{3F3813DE-F6C6-47F1-BCE4-C2E7A580E848}" destId="{0EEA1AC3-C6EB-4649-B7CD-7EAEBFAA684F}" srcOrd="0" destOrd="0" presId="urn:microsoft.com/office/officeart/2005/8/layout/orgChart1"/>
    <dgm:cxn modelId="{82DFA883-86E6-45F4-B884-17F38139477A}" type="presParOf" srcId="{0EEA1AC3-C6EB-4649-B7CD-7EAEBFAA684F}" destId="{624203A2-86A0-49C2-9260-70491BF4FEF3}" srcOrd="0" destOrd="0" presId="urn:microsoft.com/office/officeart/2005/8/layout/orgChart1"/>
    <dgm:cxn modelId="{3372532B-C571-4FD5-AAAA-3A492F4E623D}" type="presParOf" srcId="{0EEA1AC3-C6EB-4649-B7CD-7EAEBFAA684F}" destId="{B2D8912C-8C80-4179-B263-E644C1AFF835}" srcOrd="1" destOrd="0" presId="urn:microsoft.com/office/officeart/2005/8/layout/orgChart1"/>
    <dgm:cxn modelId="{81A6B1B2-C552-4B5D-9788-2B1907ABD463}" type="presParOf" srcId="{3F3813DE-F6C6-47F1-BCE4-C2E7A580E848}" destId="{FBEB59F2-C0EF-4EB4-92AC-470068D47AD0}" srcOrd="1" destOrd="0" presId="urn:microsoft.com/office/officeart/2005/8/layout/orgChart1"/>
    <dgm:cxn modelId="{D5889956-CEC3-4A1D-BC3C-95AF52E5B739}" type="presParOf" srcId="{FBEB59F2-C0EF-4EB4-92AC-470068D47AD0}" destId="{92E3667C-F314-4C33-B6BC-7722DE6A9B3F}" srcOrd="0" destOrd="0" presId="urn:microsoft.com/office/officeart/2005/8/layout/orgChart1"/>
    <dgm:cxn modelId="{7AB70267-A266-4CAB-B8C6-47250563A3A3}" type="presParOf" srcId="{FBEB59F2-C0EF-4EB4-92AC-470068D47AD0}" destId="{57DCD5E9-DA31-4351-BF08-DEF7EF8A3922}" srcOrd="1" destOrd="0" presId="urn:microsoft.com/office/officeart/2005/8/layout/orgChart1"/>
    <dgm:cxn modelId="{B231C5D3-AC7B-44AC-90CD-4D7B508395E1}" type="presParOf" srcId="{57DCD5E9-DA31-4351-BF08-DEF7EF8A3922}" destId="{D1924940-3715-43DB-B93D-F340D20FEB49}" srcOrd="0" destOrd="0" presId="urn:microsoft.com/office/officeart/2005/8/layout/orgChart1"/>
    <dgm:cxn modelId="{79B7B12A-F7FF-4E45-85D4-545A611CD966}" type="presParOf" srcId="{D1924940-3715-43DB-B93D-F340D20FEB49}" destId="{069D5693-A8AE-483B-97B4-14E4A7B8F556}" srcOrd="0" destOrd="0" presId="urn:microsoft.com/office/officeart/2005/8/layout/orgChart1"/>
    <dgm:cxn modelId="{6DB18458-55A1-403B-90D5-6CE7C6495736}" type="presParOf" srcId="{D1924940-3715-43DB-B93D-F340D20FEB49}" destId="{B66503FD-69BA-46CB-8C35-F2E6FECF2059}" srcOrd="1" destOrd="0" presId="urn:microsoft.com/office/officeart/2005/8/layout/orgChart1"/>
    <dgm:cxn modelId="{AE5F6E73-BC6C-49CD-825E-4E3454BD33F7}" type="presParOf" srcId="{57DCD5E9-DA31-4351-BF08-DEF7EF8A3922}" destId="{719C85C0-4825-4034-A532-C5E73A25E8F1}" srcOrd="1" destOrd="0" presId="urn:microsoft.com/office/officeart/2005/8/layout/orgChart1"/>
    <dgm:cxn modelId="{E001D1AF-4433-4663-954A-DDABCE0DA7C5}" type="presParOf" srcId="{57DCD5E9-DA31-4351-BF08-DEF7EF8A3922}" destId="{AE6A3A9C-A851-4C2C-A1FD-6DE611BC3FB6}" srcOrd="2" destOrd="0" presId="urn:microsoft.com/office/officeart/2005/8/layout/orgChart1"/>
    <dgm:cxn modelId="{F9626C52-2AF0-4A91-B962-61510B95DCDE}" type="presParOf" srcId="{FBEB59F2-C0EF-4EB4-92AC-470068D47AD0}" destId="{B4C2895E-3B47-455E-9236-83B22D1008FD}" srcOrd="2" destOrd="0" presId="urn:microsoft.com/office/officeart/2005/8/layout/orgChart1"/>
    <dgm:cxn modelId="{BF29BE76-6C81-409B-A7B9-C61678B7C7EA}" type="presParOf" srcId="{FBEB59F2-C0EF-4EB4-92AC-470068D47AD0}" destId="{B459D400-8C5A-45F1-96E8-958F50B80283}" srcOrd="3" destOrd="0" presId="urn:microsoft.com/office/officeart/2005/8/layout/orgChart1"/>
    <dgm:cxn modelId="{95168565-5D58-4727-8C27-D5F2C6461CB9}" type="presParOf" srcId="{B459D400-8C5A-45F1-96E8-958F50B80283}" destId="{6A1698A9-4259-4326-8781-57671B165FD0}" srcOrd="0" destOrd="0" presId="urn:microsoft.com/office/officeart/2005/8/layout/orgChart1"/>
    <dgm:cxn modelId="{29CE2445-C2CB-4FB9-A8D9-DCFF1DBF3786}" type="presParOf" srcId="{6A1698A9-4259-4326-8781-57671B165FD0}" destId="{BE2C8399-5CC1-4F96-BCB2-03708DEF04F9}" srcOrd="0" destOrd="0" presId="urn:microsoft.com/office/officeart/2005/8/layout/orgChart1"/>
    <dgm:cxn modelId="{8AE2A6EB-1380-4F16-B83B-EF855BE93C12}" type="presParOf" srcId="{6A1698A9-4259-4326-8781-57671B165FD0}" destId="{39D413E7-8461-483C-BEC5-D7C8877F7018}" srcOrd="1" destOrd="0" presId="urn:microsoft.com/office/officeart/2005/8/layout/orgChart1"/>
    <dgm:cxn modelId="{593C3E58-F404-4282-BB13-58ECAAE3829F}" type="presParOf" srcId="{B459D400-8C5A-45F1-96E8-958F50B80283}" destId="{272F8A6E-E6CC-4DAA-AA96-18354BA75494}" srcOrd="1" destOrd="0" presId="urn:microsoft.com/office/officeart/2005/8/layout/orgChart1"/>
    <dgm:cxn modelId="{21E8C71E-3FA5-4285-89EF-2144AAE9DD96}" type="presParOf" srcId="{B459D400-8C5A-45F1-96E8-958F50B80283}" destId="{414825E5-16E2-4505-BEF9-1A6B5CB277D0}" srcOrd="2" destOrd="0" presId="urn:microsoft.com/office/officeart/2005/8/layout/orgChart1"/>
    <dgm:cxn modelId="{8E028EB6-D0EE-4C3D-A129-71DA99E44A04}" type="presParOf" srcId="{FBEB59F2-C0EF-4EB4-92AC-470068D47AD0}" destId="{D90ED9BC-6182-41F0-9430-420625640BD5}" srcOrd="4" destOrd="0" presId="urn:microsoft.com/office/officeart/2005/8/layout/orgChart1"/>
    <dgm:cxn modelId="{0FC986F1-BE4D-4746-BED5-77AB4F182133}" type="presParOf" srcId="{FBEB59F2-C0EF-4EB4-92AC-470068D47AD0}" destId="{057F9220-0CB0-49C6-BB88-6A9A4C19538B}" srcOrd="5" destOrd="0" presId="urn:microsoft.com/office/officeart/2005/8/layout/orgChart1"/>
    <dgm:cxn modelId="{A8357662-4851-4E03-9362-DF34A3F5B869}" type="presParOf" srcId="{057F9220-0CB0-49C6-BB88-6A9A4C19538B}" destId="{1D84DD0E-2AE7-48B6-B41E-23025DB56424}" srcOrd="0" destOrd="0" presId="urn:microsoft.com/office/officeart/2005/8/layout/orgChart1"/>
    <dgm:cxn modelId="{E43046DB-EC5F-4791-BD2E-FE0B57FF4284}" type="presParOf" srcId="{1D84DD0E-2AE7-48B6-B41E-23025DB56424}" destId="{CC9B2930-AD01-4A58-8EAC-3C8D940E1E1F}" srcOrd="0" destOrd="0" presId="urn:microsoft.com/office/officeart/2005/8/layout/orgChart1"/>
    <dgm:cxn modelId="{DA9B366A-6576-4284-A275-4A18DFB79308}" type="presParOf" srcId="{1D84DD0E-2AE7-48B6-B41E-23025DB56424}" destId="{3DA6B28C-D78D-4494-8DE8-EDFE4B5F34A8}" srcOrd="1" destOrd="0" presId="urn:microsoft.com/office/officeart/2005/8/layout/orgChart1"/>
    <dgm:cxn modelId="{EF5AF7BD-C385-4A02-B967-8BE90A05AB22}" type="presParOf" srcId="{057F9220-0CB0-49C6-BB88-6A9A4C19538B}" destId="{A520ACDE-4270-4B58-AAAA-4A769E8E2728}" srcOrd="1" destOrd="0" presId="urn:microsoft.com/office/officeart/2005/8/layout/orgChart1"/>
    <dgm:cxn modelId="{00C8706D-2931-48CD-AEB5-8D15F1049174}" type="presParOf" srcId="{057F9220-0CB0-49C6-BB88-6A9A4C19538B}" destId="{3C1FDE5E-6B84-4E4D-8E3E-4B28F69BDA5B}" srcOrd="2" destOrd="0" presId="urn:microsoft.com/office/officeart/2005/8/layout/orgChart1"/>
    <dgm:cxn modelId="{2C7A322E-0A02-44B8-89A7-8DDB1105EDEF}" type="presParOf" srcId="{FBEB59F2-C0EF-4EB4-92AC-470068D47AD0}" destId="{1C9F95EC-FA58-4A49-BC39-4F8A8DAB86A9}" srcOrd="6" destOrd="0" presId="urn:microsoft.com/office/officeart/2005/8/layout/orgChart1"/>
    <dgm:cxn modelId="{64780CF5-B38F-4760-BA2E-AA017FD9E007}" type="presParOf" srcId="{FBEB59F2-C0EF-4EB4-92AC-470068D47AD0}" destId="{3D5A3139-60BD-4F17-BBAB-70011BED617C}" srcOrd="7" destOrd="0" presId="urn:microsoft.com/office/officeart/2005/8/layout/orgChart1"/>
    <dgm:cxn modelId="{27DDD109-AC42-4BE7-8706-B15D204FB6DB}" type="presParOf" srcId="{3D5A3139-60BD-4F17-BBAB-70011BED617C}" destId="{83C06311-23FB-4E91-84D6-B5CA0A2423A2}" srcOrd="0" destOrd="0" presId="urn:microsoft.com/office/officeart/2005/8/layout/orgChart1"/>
    <dgm:cxn modelId="{911A6156-EF38-4491-A68F-6914BC4AAED9}" type="presParOf" srcId="{83C06311-23FB-4E91-84D6-B5CA0A2423A2}" destId="{94785F90-FED0-464A-9B4A-05AEB900BD7B}" srcOrd="0" destOrd="0" presId="urn:microsoft.com/office/officeart/2005/8/layout/orgChart1"/>
    <dgm:cxn modelId="{B014CC9F-588E-4C87-95DE-E955403C1395}" type="presParOf" srcId="{83C06311-23FB-4E91-84D6-B5CA0A2423A2}" destId="{B4C5DEE8-5191-46A4-BFBF-AC2474FF14DD}" srcOrd="1" destOrd="0" presId="urn:microsoft.com/office/officeart/2005/8/layout/orgChart1"/>
    <dgm:cxn modelId="{2CF08E85-AA5F-4816-B4B4-5CB3CD7CE47A}" type="presParOf" srcId="{3D5A3139-60BD-4F17-BBAB-70011BED617C}" destId="{2D7F550B-435D-489B-AC97-BD288304C5B6}" srcOrd="1" destOrd="0" presId="urn:microsoft.com/office/officeart/2005/8/layout/orgChart1"/>
    <dgm:cxn modelId="{924F07DF-0F83-4A6D-9247-7E4C40302878}" type="presParOf" srcId="{3D5A3139-60BD-4F17-BBAB-70011BED617C}" destId="{04EC5856-1392-43E4-BF0E-F75C1DDAFA39}" srcOrd="2" destOrd="0" presId="urn:microsoft.com/office/officeart/2005/8/layout/orgChart1"/>
    <dgm:cxn modelId="{76965FA0-6C40-49B3-AF61-5C480B166960}" type="presParOf" srcId="{3F3813DE-F6C6-47F1-BCE4-C2E7A580E848}" destId="{DDC2CA12-1FC0-4777-9F2F-78E78DC625C5}" srcOrd="2" destOrd="0" presId="urn:microsoft.com/office/officeart/2005/8/layout/orgChart1"/>
    <dgm:cxn modelId="{7E06ED1A-1ED9-4C6D-BB34-CC966C7C8389}" type="presParOf" srcId="{81CDAE3C-8143-4A8B-8156-EFF53F0823E5}" destId="{CC92C687-5570-42F6-9F5B-CD346BFF76F5}" srcOrd="2" destOrd="0" presId="urn:microsoft.com/office/officeart/2005/8/layout/orgChart1"/>
    <dgm:cxn modelId="{8043662B-CCE1-4C71-A328-8E778BE87333}" type="presParOf" srcId="{4EA3C4AF-FF0D-452F-BBD2-B12450D84F4C}" destId="{1D1E5FE6-B536-4BA5-B8A4-21FC3B31902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95EC-FA58-4A49-BC39-4F8A8DAB86A9}">
      <dsp:nvSpPr>
        <dsp:cNvPr id="0" name=""/>
        <dsp:cNvSpPr/>
      </dsp:nvSpPr>
      <dsp:spPr>
        <a:xfrm>
          <a:off x="4408146"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0ED9BC-6182-41F0-9430-420625640BD5}">
      <dsp:nvSpPr>
        <dsp:cNvPr id="0" name=""/>
        <dsp:cNvSpPr/>
      </dsp:nvSpPr>
      <dsp:spPr>
        <a:xfrm>
          <a:off x="4408146"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2895E-3B47-455E-9236-83B22D1008FD}">
      <dsp:nvSpPr>
        <dsp:cNvPr id="0" name=""/>
        <dsp:cNvSpPr/>
      </dsp:nvSpPr>
      <dsp:spPr>
        <a:xfrm>
          <a:off x="4408146"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3667C-F314-4C33-B6BC-7722DE6A9B3F}">
      <dsp:nvSpPr>
        <dsp:cNvPr id="0" name=""/>
        <dsp:cNvSpPr/>
      </dsp:nvSpPr>
      <dsp:spPr>
        <a:xfrm>
          <a:off x="4408146"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ED006-B5F9-4149-A6D6-B89333F689B0}">
      <dsp:nvSpPr>
        <dsp:cNvPr id="0" name=""/>
        <dsp:cNvSpPr/>
      </dsp:nvSpPr>
      <dsp:spPr>
        <a:xfrm>
          <a:off x="4188581" y="1209066"/>
          <a:ext cx="618249" cy="209309"/>
        </a:xfrm>
        <a:custGeom>
          <a:avLst/>
          <a:gdLst/>
          <a:ahLst/>
          <a:cxnLst/>
          <a:rect l="0" t="0" r="0" b="0"/>
          <a:pathLst>
            <a:path>
              <a:moveTo>
                <a:pt x="0" y="0"/>
              </a:moveTo>
              <a:lnTo>
                <a:pt x="0" y="104654"/>
              </a:lnTo>
              <a:lnTo>
                <a:pt x="618249" y="104654"/>
              </a:lnTo>
              <a:lnTo>
                <a:pt x="618249"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FED24C-7FB4-4BAE-A3CF-22F1DCD16587}">
      <dsp:nvSpPr>
        <dsp:cNvPr id="0" name=""/>
        <dsp:cNvSpPr/>
      </dsp:nvSpPr>
      <dsp:spPr>
        <a:xfrm>
          <a:off x="3202127"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543198-5A4C-40D8-8935-8D9FD8DEAEC5}">
      <dsp:nvSpPr>
        <dsp:cNvPr id="0" name=""/>
        <dsp:cNvSpPr/>
      </dsp:nvSpPr>
      <dsp:spPr>
        <a:xfrm>
          <a:off x="3202127"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7A1CAC-0136-46F7-978E-8F9BD8BFA3E7}">
      <dsp:nvSpPr>
        <dsp:cNvPr id="0" name=""/>
        <dsp:cNvSpPr/>
      </dsp:nvSpPr>
      <dsp:spPr>
        <a:xfrm>
          <a:off x="3202127"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4C6874-0EF8-4FC9-B87D-BC96EB61F701}">
      <dsp:nvSpPr>
        <dsp:cNvPr id="0" name=""/>
        <dsp:cNvSpPr/>
      </dsp:nvSpPr>
      <dsp:spPr>
        <a:xfrm>
          <a:off x="3202127"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25BC5E-A95F-496D-87B4-5A2C6C454DBF}">
      <dsp:nvSpPr>
        <dsp:cNvPr id="0" name=""/>
        <dsp:cNvSpPr/>
      </dsp:nvSpPr>
      <dsp:spPr>
        <a:xfrm>
          <a:off x="3600811" y="1209066"/>
          <a:ext cx="587770" cy="209309"/>
        </a:xfrm>
        <a:custGeom>
          <a:avLst/>
          <a:gdLst/>
          <a:ahLst/>
          <a:cxnLst/>
          <a:rect l="0" t="0" r="0" b="0"/>
          <a:pathLst>
            <a:path>
              <a:moveTo>
                <a:pt x="587770" y="0"/>
              </a:moveTo>
              <a:lnTo>
                <a:pt x="587770" y="104654"/>
              </a:lnTo>
              <a:lnTo>
                <a:pt x="0" y="104654"/>
              </a:lnTo>
              <a:lnTo>
                <a:pt x="0"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DA494-6E51-4024-A116-36B2D95C3833}">
      <dsp:nvSpPr>
        <dsp:cNvPr id="0" name=""/>
        <dsp:cNvSpPr/>
      </dsp:nvSpPr>
      <dsp:spPr>
        <a:xfrm>
          <a:off x="2997801" y="501402"/>
          <a:ext cx="1190779" cy="209309"/>
        </a:xfrm>
        <a:custGeom>
          <a:avLst/>
          <a:gdLst/>
          <a:ahLst/>
          <a:cxnLst/>
          <a:rect l="0" t="0" r="0" b="0"/>
          <a:pathLst>
            <a:path>
              <a:moveTo>
                <a:pt x="0" y="0"/>
              </a:moveTo>
              <a:lnTo>
                <a:pt x="0" y="104654"/>
              </a:lnTo>
              <a:lnTo>
                <a:pt x="1190779" y="104654"/>
              </a:lnTo>
              <a:lnTo>
                <a:pt x="1190779" y="20930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A13D22-7731-42A9-87C5-BEA321A144D2}">
      <dsp:nvSpPr>
        <dsp:cNvPr id="0" name=""/>
        <dsp:cNvSpPr/>
      </dsp:nvSpPr>
      <dsp:spPr>
        <a:xfrm>
          <a:off x="1996107"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B3019C-15B8-490E-BE48-326637AED31F}">
      <dsp:nvSpPr>
        <dsp:cNvPr id="0" name=""/>
        <dsp:cNvSpPr/>
      </dsp:nvSpPr>
      <dsp:spPr>
        <a:xfrm>
          <a:off x="1996107"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FCDE9C-D1E3-453E-AD4E-117B73CEC58D}">
      <dsp:nvSpPr>
        <dsp:cNvPr id="0" name=""/>
        <dsp:cNvSpPr/>
      </dsp:nvSpPr>
      <dsp:spPr>
        <a:xfrm>
          <a:off x="1996107"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7F920-C772-4D92-87D8-5187A2C15D62}">
      <dsp:nvSpPr>
        <dsp:cNvPr id="0" name=""/>
        <dsp:cNvSpPr/>
      </dsp:nvSpPr>
      <dsp:spPr>
        <a:xfrm>
          <a:off x="1996107"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5F855-07CE-49E9-9123-B84A33E5862D}">
      <dsp:nvSpPr>
        <dsp:cNvPr id="0" name=""/>
        <dsp:cNvSpPr/>
      </dsp:nvSpPr>
      <dsp:spPr>
        <a:xfrm>
          <a:off x="1791782" y="1209066"/>
          <a:ext cx="603009" cy="209309"/>
        </a:xfrm>
        <a:custGeom>
          <a:avLst/>
          <a:gdLst/>
          <a:ahLst/>
          <a:cxnLst/>
          <a:rect l="0" t="0" r="0" b="0"/>
          <a:pathLst>
            <a:path>
              <a:moveTo>
                <a:pt x="0" y="0"/>
              </a:moveTo>
              <a:lnTo>
                <a:pt x="0" y="104654"/>
              </a:lnTo>
              <a:lnTo>
                <a:pt x="603009" y="104654"/>
              </a:lnTo>
              <a:lnTo>
                <a:pt x="603009"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FEBBA7-F17D-481A-AB39-F975BE8733D8}">
      <dsp:nvSpPr>
        <dsp:cNvPr id="0" name=""/>
        <dsp:cNvSpPr/>
      </dsp:nvSpPr>
      <dsp:spPr>
        <a:xfrm>
          <a:off x="790088"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D9CECD-9F79-404A-89F1-4F0DEE4A8481}">
      <dsp:nvSpPr>
        <dsp:cNvPr id="0" name=""/>
        <dsp:cNvSpPr/>
      </dsp:nvSpPr>
      <dsp:spPr>
        <a:xfrm>
          <a:off x="790088"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221BE6-E58C-418C-838E-F1A143429DC8}">
      <dsp:nvSpPr>
        <dsp:cNvPr id="0" name=""/>
        <dsp:cNvSpPr/>
      </dsp:nvSpPr>
      <dsp:spPr>
        <a:xfrm>
          <a:off x="790088"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DA919F-0870-485E-A2E7-9E393325FD38}">
      <dsp:nvSpPr>
        <dsp:cNvPr id="0" name=""/>
        <dsp:cNvSpPr/>
      </dsp:nvSpPr>
      <dsp:spPr>
        <a:xfrm>
          <a:off x="790088"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85745-E199-4061-B379-0B993D85FBDD}">
      <dsp:nvSpPr>
        <dsp:cNvPr id="0" name=""/>
        <dsp:cNvSpPr/>
      </dsp:nvSpPr>
      <dsp:spPr>
        <a:xfrm>
          <a:off x="1188772" y="1209066"/>
          <a:ext cx="603009" cy="209309"/>
        </a:xfrm>
        <a:custGeom>
          <a:avLst/>
          <a:gdLst/>
          <a:ahLst/>
          <a:cxnLst/>
          <a:rect l="0" t="0" r="0" b="0"/>
          <a:pathLst>
            <a:path>
              <a:moveTo>
                <a:pt x="603009" y="0"/>
              </a:moveTo>
              <a:lnTo>
                <a:pt x="603009" y="104654"/>
              </a:lnTo>
              <a:lnTo>
                <a:pt x="0" y="104654"/>
              </a:lnTo>
              <a:lnTo>
                <a:pt x="0"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D6D1BF-C32D-4340-9052-E8F0B6842E2F}">
      <dsp:nvSpPr>
        <dsp:cNvPr id="0" name=""/>
        <dsp:cNvSpPr/>
      </dsp:nvSpPr>
      <dsp:spPr>
        <a:xfrm>
          <a:off x="1791782" y="501402"/>
          <a:ext cx="1206019" cy="209309"/>
        </a:xfrm>
        <a:custGeom>
          <a:avLst/>
          <a:gdLst/>
          <a:ahLst/>
          <a:cxnLst/>
          <a:rect l="0" t="0" r="0" b="0"/>
          <a:pathLst>
            <a:path>
              <a:moveTo>
                <a:pt x="1206019" y="0"/>
              </a:moveTo>
              <a:lnTo>
                <a:pt x="1206019" y="104654"/>
              </a:lnTo>
              <a:lnTo>
                <a:pt x="0" y="104654"/>
              </a:lnTo>
              <a:lnTo>
                <a:pt x="0" y="20930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AAEBB7-EC7A-468B-ABD1-966D49513D89}">
      <dsp:nvSpPr>
        <dsp:cNvPr id="0" name=""/>
        <dsp:cNvSpPr/>
      </dsp:nvSpPr>
      <dsp:spPr>
        <a:xfrm>
          <a:off x="2499446" y="3046"/>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document</a:t>
          </a:r>
        </a:p>
      </dsp:txBody>
      <dsp:txXfrm>
        <a:off x="2499446" y="3046"/>
        <a:ext cx="996710" cy="498355"/>
      </dsp:txXfrm>
    </dsp:sp>
    <dsp:sp modelId="{A3D5A64F-4C32-4BB6-BC17-8BE5AF36ACCC}">
      <dsp:nvSpPr>
        <dsp:cNvPr id="0" name=""/>
        <dsp:cNvSpPr/>
      </dsp:nvSpPr>
      <dsp:spPr>
        <a:xfrm>
          <a:off x="1293427" y="710711"/>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page</a:t>
          </a:r>
        </a:p>
      </dsp:txBody>
      <dsp:txXfrm>
        <a:off x="1293427" y="710711"/>
        <a:ext cx="996710" cy="498355"/>
      </dsp:txXfrm>
    </dsp:sp>
    <dsp:sp modelId="{8D50CD8C-5CCD-4A74-BB00-41D6A73C0FE1}">
      <dsp:nvSpPr>
        <dsp:cNvPr id="0" name=""/>
        <dsp:cNvSpPr/>
      </dsp:nvSpPr>
      <dsp:spPr>
        <a:xfrm>
          <a:off x="690417"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690417" y="1418375"/>
        <a:ext cx="996710" cy="498355"/>
      </dsp:txXfrm>
    </dsp:sp>
    <dsp:sp modelId="{B4CB79E5-D52F-493D-A3FA-0F81EF750287}">
      <dsp:nvSpPr>
        <dsp:cNvPr id="0" name=""/>
        <dsp:cNvSpPr/>
      </dsp:nvSpPr>
      <dsp:spPr>
        <a:xfrm>
          <a:off x="939594"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2126039"/>
        <a:ext cx="996710" cy="498355"/>
      </dsp:txXfrm>
    </dsp:sp>
    <dsp:sp modelId="{EB5214BF-AFC6-4D8B-9BF9-E8E37C689EF9}">
      <dsp:nvSpPr>
        <dsp:cNvPr id="0" name=""/>
        <dsp:cNvSpPr/>
      </dsp:nvSpPr>
      <dsp:spPr>
        <a:xfrm>
          <a:off x="939594"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2833704"/>
        <a:ext cx="996710" cy="498355"/>
      </dsp:txXfrm>
    </dsp:sp>
    <dsp:sp modelId="{7D353B68-8C2D-4B90-A80B-D4FDBB2A5DF1}">
      <dsp:nvSpPr>
        <dsp:cNvPr id="0" name=""/>
        <dsp:cNvSpPr/>
      </dsp:nvSpPr>
      <dsp:spPr>
        <a:xfrm>
          <a:off x="939594"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3541368"/>
        <a:ext cx="996710" cy="498355"/>
      </dsp:txXfrm>
    </dsp:sp>
    <dsp:sp modelId="{DBE29A8C-5E5D-41B4-B330-8B0759B19303}">
      <dsp:nvSpPr>
        <dsp:cNvPr id="0" name=""/>
        <dsp:cNvSpPr/>
      </dsp:nvSpPr>
      <dsp:spPr>
        <a:xfrm>
          <a:off x="939594"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4249032"/>
        <a:ext cx="996710" cy="498355"/>
      </dsp:txXfrm>
    </dsp:sp>
    <dsp:sp modelId="{178B5C83-B0F5-4E6F-89A1-0931732F90DA}">
      <dsp:nvSpPr>
        <dsp:cNvPr id="0" name=""/>
        <dsp:cNvSpPr/>
      </dsp:nvSpPr>
      <dsp:spPr>
        <a:xfrm>
          <a:off x="1896436"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1896436" y="1418375"/>
        <a:ext cx="996710" cy="498355"/>
      </dsp:txXfrm>
    </dsp:sp>
    <dsp:sp modelId="{CE0EBB13-F695-4919-A1E6-B79C739E3D3D}">
      <dsp:nvSpPr>
        <dsp:cNvPr id="0" name=""/>
        <dsp:cNvSpPr/>
      </dsp:nvSpPr>
      <dsp:spPr>
        <a:xfrm>
          <a:off x="2145614"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2126039"/>
        <a:ext cx="996710" cy="498355"/>
      </dsp:txXfrm>
    </dsp:sp>
    <dsp:sp modelId="{2324F258-16AD-435C-9515-C406F304991E}">
      <dsp:nvSpPr>
        <dsp:cNvPr id="0" name=""/>
        <dsp:cNvSpPr/>
      </dsp:nvSpPr>
      <dsp:spPr>
        <a:xfrm>
          <a:off x="2145614"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2833704"/>
        <a:ext cx="996710" cy="498355"/>
      </dsp:txXfrm>
    </dsp:sp>
    <dsp:sp modelId="{24C888D4-8F38-48FA-80FB-2CF01830D20D}">
      <dsp:nvSpPr>
        <dsp:cNvPr id="0" name=""/>
        <dsp:cNvSpPr/>
      </dsp:nvSpPr>
      <dsp:spPr>
        <a:xfrm>
          <a:off x="2145614"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3541368"/>
        <a:ext cx="996710" cy="498355"/>
      </dsp:txXfrm>
    </dsp:sp>
    <dsp:sp modelId="{D67C0590-61DC-476B-BA1E-201589F976EF}">
      <dsp:nvSpPr>
        <dsp:cNvPr id="0" name=""/>
        <dsp:cNvSpPr/>
      </dsp:nvSpPr>
      <dsp:spPr>
        <a:xfrm>
          <a:off x="2145614"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4249032"/>
        <a:ext cx="996710" cy="498355"/>
      </dsp:txXfrm>
    </dsp:sp>
    <dsp:sp modelId="{2AAA8CEF-BC13-4526-A3A4-B5FC46AB281E}">
      <dsp:nvSpPr>
        <dsp:cNvPr id="0" name=""/>
        <dsp:cNvSpPr/>
      </dsp:nvSpPr>
      <dsp:spPr>
        <a:xfrm>
          <a:off x="3690226" y="710711"/>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page</a:t>
          </a:r>
        </a:p>
      </dsp:txBody>
      <dsp:txXfrm>
        <a:off x="3690226" y="710711"/>
        <a:ext cx="996710" cy="498355"/>
      </dsp:txXfrm>
    </dsp:sp>
    <dsp:sp modelId="{96578D5F-CC3A-4418-A8C7-489EE84347B2}">
      <dsp:nvSpPr>
        <dsp:cNvPr id="0" name=""/>
        <dsp:cNvSpPr/>
      </dsp:nvSpPr>
      <dsp:spPr>
        <a:xfrm>
          <a:off x="3102456"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3102456" y="1418375"/>
        <a:ext cx="996710" cy="498355"/>
      </dsp:txXfrm>
    </dsp:sp>
    <dsp:sp modelId="{CB2D7F40-A2D9-4235-B697-F2C9D5D15327}">
      <dsp:nvSpPr>
        <dsp:cNvPr id="0" name=""/>
        <dsp:cNvSpPr/>
      </dsp:nvSpPr>
      <dsp:spPr>
        <a:xfrm>
          <a:off x="3351633"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2126039"/>
        <a:ext cx="996710" cy="498355"/>
      </dsp:txXfrm>
    </dsp:sp>
    <dsp:sp modelId="{ABC74AB1-61A7-4BFC-B460-1FE08FD624EC}">
      <dsp:nvSpPr>
        <dsp:cNvPr id="0" name=""/>
        <dsp:cNvSpPr/>
      </dsp:nvSpPr>
      <dsp:spPr>
        <a:xfrm>
          <a:off x="3351633"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2833704"/>
        <a:ext cx="996710" cy="498355"/>
      </dsp:txXfrm>
    </dsp:sp>
    <dsp:sp modelId="{77FBA048-AF26-4598-918E-DB06DA9CCFA6}">
      <dsp:nvSpPr>
        <dsp:cNvPr id="0" name=""/>
        <dsp:cNvSpPr/>
      </dsp:nvSpPr>
      <dsp:spPr>
        <a:xfrm>
          <a:off x="3351633"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3541368"/>
        <a:ext cx="996710" cy="498355"/>
      </dsp:txXfrm>
    </dsp:sp>
    <dsp:sp modelId="{7A2136D0-1C51-4267-9518-5B0432E8D5FC}">
      <dsp:nvSpPr>
        <dsp:cNvPr id="0" name=""/>
        <dsp:cNvSpPr/>
      </dsp:nvSpPr>
      <dsp:spPr>
        <a:xfrm>
          <a:off x="3351633"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4249032"/>
        <a:ext cx="996710" cy="498355"/>
      </dsp:txXfrm>
    </dsp:sp>
    <dsp:sp modelId="{624203A2-86A0-49C2-9260-70491BF4FEF3}">
      <dsp:nvSpPr>
        <dsp:cNvPr id="0" name=""/>
        <dsp:cNvSpPr/>
      </dsp:nvSpPr>
      <dsp:spPr>
        <a:xfrm>
          <a:off x="4308475"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4308475" y="1418375"/>
        <a:ext cx="996710" cy="498355"/>
      </dsp:txXfrm>
    </dsp:sp>
    <dsp:sp modelId="{069D5693-A8AE-483B-97B4-14E4A7B8F556}">
      <dsp:nvSpPr>
        <dsp:cNvPr id="0" name=""/>
        <dsp:cNvSpPr/>
      </dsp:nvSpPr>
      <dsp:spPr>
        <a:xfrm>
          <a:off x="4557653"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2126039"/>
        <a:ext cx="996710" cy="498355"/>
      </dsp:txXfrm>
    </dsp:sp>
    <dsp:sp modelId="{BE2C8399-5CC1-4F96-BCB2-03708DEF04F9}">
      <dsp:nvSpPr>
        <dsp:cNvPr id="0" name=""/>
        <dsp:cNvSpPr/>
      </dsp:nvSpPr>
      <dsp:spPr>
        <a:xfrm>
          <a:off x="4557653"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2833704"/>
        <a:ext cx="996710" cy="498355"/>
      </dsp:txXfrm>
    </dsp:sp>
    <dsp:sp modelId="{CC9B2930-AD01-4A58-8EAC-3C8D940E1E1F}">
      <dsp:nvSpPr>
        <dsp:cNvPr id="0" name=""/>
        <dsp:cNvSpPr/>
      </dsp:nvSpPr>
      <dsp:spPr>
        <a:xfrm>
          <a:off x="4557653"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3541368"/>
        <a:ext cx="996710" cy="498355"/>
      </dsp:txXfrm>
    </dsp:sp>
    <dsp:sp modelId="{94785F90-FED0-464A-9B4A-05AEB900BD7B}">
      <dsp:nvSpPr>
        <dsp:cNvPr id="0" name=""/>
        <dsp:cNvSpPr/>
      </dsp:nvSpPr>
      <dsp:spPr>
        <a:xfrm>
          <a:off x="4557653"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4249032"/>
        <a:ext cx="996710" cy="4983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58431-2DF3-4369-8AB8-CB535A5B192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7B9E463F-1067-498E-B795-FC937E240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02299940-5CBB-42B6-8F0F-E66D7C23B5DE}"/>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5" name="Fußzeilenplatzhalter 4">
            <a:extLst>
              <a:ext uri="{FF2B5EF4-FFF2-40B4-BE49-F238E27FC236}">
                <a16:creationId xmlns:a16="http://schemas.microsoft.com/office/drawing/2014/main" id="{F05D0A3E-D8EA-4347-A135-296E762DC92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C05BEE7-7E7D-4C73-9E1A-6EF9B469D9F0}"/>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172675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27B96-15AC-476F-8705-42460E6B0A5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C0DD779E-1F61-4DFF-8C39-380CAFFF06B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B594D4C-1E3C-44B0-86C9-2D602E89825B}"/>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5" name="Fußzeilenplatzhalter 4">
            <a:extLst>
              <a:ext uri="{FF2B5EF4-FFF2-40B4-BE49-F238E27FC236}">
                <a16:creationId xmlns:a16="http://schemas.microsoft.com/office/drawing/2014/main" id="{A5847BA3-F040-485F-8CC7-B9D76F4119A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665305-A092-4685-85ED-440416B63D0C}"/>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265262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CF97CE5-E6F8-4A8C-B30C-5657C65E936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87DA4A68-F4FB-4D2A-90F0-90F59FC9AF0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2565394-C571-4EDF-8B17-4A9FEBBDB5ED}"/>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5" name="Fußzeilenplatzhalter 4">
            <a:extLst>
              <a:ext uri="{FF2B5EF4-FFF2-40B4-BE49-F238E27FC236}">
                <a16:creationId xmlns:a16="http://schemas.microsoft.com/office/drawing/2014/main" id="{A31B72E6-66C9-4A3D-9A95-24CC73CD611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4723032-A5CF-424C-827C-BB44DAB7FAEC}"/>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8994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4F714-CD2F-48A0-BD57-22822F781D2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C58D4FA9-BB43-4134-9EA1-30216F54C94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2075229-6BD8-4F93-B803-A9255F0E488A}"/>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5" name="Fußzeilenplatzhalter 4">
            <a:extLst>
              <a:ext uri="{FF2B5EF4-FFF2-40B4-BE49-F238E27FC236}">
                <a16:creationId xmlns:a16="http://schemas.microsoft.com/office/drawing/2014/main" id="{CBF2636B-422A-49C2-A1A7-0C431811962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E27147A-2D6C-4780-AD8B-E749BE451BE8}"/>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355605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2A2B1F-3779-43F7-B60F-F8B36EEEA89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9E423B0B-B1E4-495C-A905-BD083436B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180A588-C365-4DB1-9CB5-EC8D98CCF429}"/>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5" name="Fußzeilenplatzhalter 4">
            <a:extLst>
              <a:ext uri="{FF2B5EF4-FFF2-40B4-BE49-F238E27FC236}">
                <a16:creationId xmlns:a16="http://schemas.microsoft.com/office/drawing/2014/main" id="{9146E721-F91A-4D4B-A9D3-0F8713DF4EF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E3C460D-E055-4067-8224-B8D0F0757052}"/>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401983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769A95-548C-4682-9922-1845790A0448}"/>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938DC1D-43B8-4168-9E2B-7CFE662507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0F6A2C5B-23A3-4B27-8EF7-C20F72A926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71E35ABB-2ED2-49C1-9082-66FD21C0B37E}"/>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6" name="Fußzeilenplatzhalter 5">
            <a:extLst>
              <a:ext uri="{FF2B5EF4-FFF2-40B4-BE49-F238E27FC236}">
                <a16:creationId xmlns:a16="http://schemas.microsoft.com/office/drawing/2014/main" id="{6FBB9224-58BF-45ED-80D4-A3069133F36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4DD1EDD4-8F9A-4103-98F8-E7FD2BE5A31D}"/>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430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1C510-6269-450C-B3B3-BF26166A547C}"/>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955B4846-7252-4DA8-AF9C-ED12179C5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DF0CE55-F463-4A6F-98E5-69E4668149C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A6E7102-D46E-4A58-9561-7AF35CF0F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2072C03-B9E7-49CD-A9F7-74E08578059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A3F71CA2-E2BE-4EF4-ABED-78F69D54A368}"/>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8" name="Fußzeilenplatzhalter 7">
            <a:extLst>
              <a:ext uri="{FF2B5EF4-FFF2-40B4-BE49-F238E27FC236}">
                <a16:creationId xmlns:a16="http://schemas.microsoft.com/office/drawing/2014/main" id="{7F306F60-6ADA-4DF4-8976-06D88F48F196}"/>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C846B3AB-2B08-48FB-B15B-EF6297E24F7C}"/>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113733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B9CE70-A369-4BFA-A37E-34CC7495B6E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333E867-2D9E-4B20-ACC5-A720DE32D3C6}"/>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4" name="Fußzeilenplatzhalter 3">
            <a:extLst>
              <a:ext uri="{FF2B5EF4-FFF2-40B4-BE49-F238E27FC236}">
                <a16:creationId xmlns:a16="http://schemas.microsoft.com/office/drawing/2014/main" id="{498746C6-436B-421F-AECF-9FF65A9EF0B1}"/>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52D8E6D0-DC47-428E-AEC3-B721B9AA5DAE}"/>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163453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1F2445-A5CF-4C0A-8A8B-84F737DDFB04}"/>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3" name="Fußzeilenplatzhalter 2">
            <a:extLst>
              <a:ext uri="{FF2B5EF4-FFF2-40B4-BE49-F238E27FC236}">
                <a16:creationId xmlns:a16="http://schemas.microsoft.com/office/drawing/2014/main" id="{46AFFD17-2309-4396-8589-D08A88956182}"/>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2F7662BD-6B96-457A-AEDB-C580169E3A2A}"/>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307815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FCC6-0CD3-4511-BB7A-3579EB9008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CE5866E5-3B18-4432-BCFE-B9A805DE9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963F2BF9-66BA-422C-83EE-272C58A39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E6992F-90E9-4F77-8D52-F953A02C7533}"/>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6" name="Fußzeilenplatzhalter 5">
            <a:extLst>
              <a:ext uri="{FF2B5EF4-FFF2-40B4-BE49-F238E27FC236}">
                <a16:creationId xmlns:a16="http://schemas.microsoft.com/office/drawing/2014/main" id="{5A654D8F-8BC0-4506-8D48-70C23E23B41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6127AA56-F91E-4C25-A65A-80A7B836347E}"/>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9810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1C8D0-991C-4DAD-9016-D023D3B078D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D0B9FB9-2DB7-4283-ACE2-E8B4CE776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306E0BCD-9283-4ACF-8685-5EB31F4D2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E75D69-CAFD-4C45-8042-A1E7E6E9CA29}"/>
              </a:ext>
            </a:extLst>
          </p:cNvPr>
          <p:cNvSpPr>
            <a:spLocks noGrp="1"/>
          </p:cNvSpPr>
          <p:nvPr>
            <p:ph type="dt" sz="half" idx="10"/>
          </p:nvPr>
        </p:nvSpPr>
        <p:spPr/>
        <p:txBody>
          <a:bodyPr/>
          <a:lstStyle/>
          <a:p>
            <a:fld id="{5B29B2E8-5B77-4225-ACDF-4C38702F37FD}" type="datetimeFigureOut">
              <a:rPr lang="en-US" smtClean="0"/>
              <a:t>6/11/2021</a:t>
            </a:fld>
            <a:endParaRPr lang="en-US"/>
          </a:p>
        </p:txBody>
      </p:sp>
      <p:sp>
        <p:nvSpPr>
          <p:cNvPr id="6" name="Fußzeilenplatzhalter 5">
            <a:extLst>
              <a:ext uri="{FF2B5EF4-FFF2-40B4-BE49-F238E27FC236}">
                <a16:creationId xmlns:a16="http://schemas.microsoft.com/office/drawing/2014/main" id="{DA20D400-0B70-45D6-AE10-A78C31B46DB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FDA9B08-33FE-4131-BFBE-4A6D2BC97C7B}"/>
              </a:ext>
            </a:extLst>
          </p:cNvPr>
          <p:cNvSpPr>
            <a:spLocks noGrp="1"/>
          </p:cNvSpPr>
          <p:nvPr>
            <p:ph type="sldNum" sz="quarter" idx="12"/>
          </p:nvPr>
        </p:nvSpPr>
        <p:spPr/>
        <p:txBody>
          <a:bodyPr/>
          <a:lstStyle/>
          <a:p>
            <a:fld id="{329F8DA9-280E-46F1-BDB8-E19E1E81402D}" type="slidenum">
              <a:rPr lang="en-US" smtClean="0"/>
              <a:t>‹#›</a:t>
            </a:fld>
            <a:endParaRPr lang="en-US"/>
          </a:p>
        </p:txBody>
      </p:sp>
    </p:spTree>
    <p:extLst>
      <p:ext uri="{BB962C8B-B14F-4D97-AF65-F5344CB8AC3E}">
        <p14:creationId xmlns:p14="http://schemas.microsoft.com/office/powerpoint/2010/main" val="129680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06F3C78-939C-472A-9DF4-00419313E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7B192919-21D7-4111-8A3A-38F61649B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7EBB747-DDE7-4B71-B19E-6B2F0CD6E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9B2E8-5B77-4225-ACDF-4C38702F37FD}" type="datetimeFigureOut">
              <a:rPr lang="en-US" smtClean="0"/>
              <a:t>6/11/2021</a:t>
            </a:fld>
            <a:endParaRPr lang="en-US"/>
          </a:p>
        </p:txBody>
      </p:sp>
      <p:sp>
        <p:nvSpPr>
          <p:cNvPr id="5" name="Fußzeilenplatzhalter 4">
            <a:extLst>
              <a:ext uri="{FF2B5EF4-FFF2-40B4-BE49-F238E27FC236}">
                <a16:creationId xmlns:a16="http://schemas.microsoft.com/office/drawing/2014/main" id="{06B58908-4341-4669-999D-ACA99E04E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A857E13-BD35-4345-A602-8296429FE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F8DA9-280E-46F1-BDB8-E19E1E81402D}" type="slidenum">
              <a:rPr lang="en-US" smtClean="0"/>
              <a:t>‹#›</a:t>
            </a:fld>
            <a:endParaRPr lang="en-US"/>
          </a:p>
        </p:txBody>
      </p:sp>
    </p:spTree>
    <p:extLst>
      <p:ext uri="{BB962C8B-B14F-4D97-AF65-F5344CB8AC3E}">
        <p14:creationId xmlns:p14="http://schemas.microsoft.com/office/powerpoint/2010/main" val="99288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E4C9E66-0144-4F59-95CB-9D046EE9A128}"/>
              </a:ext>
            </a:extLst>
          </p:cNvPr>
          <p:cNvSpPr txBox="1"/>
          <p:nvPr/>
        </p:nvSpPr>
        <p:spPr>
          <a:xfrm>
            <a:off x="1764374" y="1280159"/>
            <a:ext cx="8287789" cy="2616101"/>
          </a:xfrm>
          <a:prstGeom prst="rect">
            <a:avLst/>
          </a:prstGeom>
          <a:noFill/>
        </p:spPr>
        <p:txBody>
          <a:bodyPr wrap="square" rtlCol="0">
            <a:spAutoFit/>
          </a:bodyPr>
          <a:lstStyle/>
          <a:p>
            <a:r>
              <a:rPr lang="en-US" sz="4400" b="1" dirty="0">
                <a:latin typeface="Open Sans" panose="020B0606030504020204" pitchFamily="34" charset="0"/>
                <a:ea typeface="Open Sans" panose="020B0606030504020204" pitchFamily="34" charset="0"/>
                <a:cs typeface="Open Sans" panose="020B0606030504020204" pitchFamily="34" charset="0"/>
              </a:rPr>
              <a:t>03</a:t>
            </a:r>
          </a:p>
          <a:p>
            <a:r>
              <a:rPr lang="en-US" sz="4400" dirty="0">
                <a:latin typeface="Open Sans" panose="020B0606030504020204" pitchFamily="34" charset="0"/>
                <a:ea typeface="Open Sans" panose="020B0606030504020204" pitchFamily="34" charset="0"/>
                <a:cs typeface="Open Sans" panose="020B0606030504020204" pitchFamily="34" charset="0"/>
              </a:rPr>
              <a:t>Python for (Corpus) Linguists</a:t>
            </a:r>
          </a:p>
          <a:p>
            <a:r>
              <a:rPr lang="en-US" sz="2000" i="1" dirty="0">
                <a:latin typeface="Open Sans" panose="020B0606030504020204" pitchFamily="34" charset="0"/>
                <a:ea typeface="Open Sans" panose="020B0606030504020204" pitchFamily="34" charset="0"/>
                <a:cs typeface="Open Sans" panose="020B0606030504020204" pitchFamily="34" charset="0"/>
              </a:rPr>
              <a:t>Python Programming for Linguists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Ingo Kleiber, 2021</a:t>
            </a:r>
          </a:p>
        </p:txBody>
      </p:sp>
    </p:spTree>
    <p:extLst>
      <p:ext uri="{BB962C8B-B14F-4D97-AF65-F5344CB8AC3E}">
        <p14:creationId xmlns:p14="http://schemas.microsoft.com/office/powerpoint/2010/main" val="34461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Enumerate</a:t>
            </a: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1781361"/>
            <a:ext cx="7848600" cy="4185761"/>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a:t>
            </a:r>
            <a:r>
              <a:rPr lang="en-US" sz="2800" dirty="0">
                <a:latin typeface="Open Sans" panose="020B0606030504020204" pitchFamily="34" charset="0"/>
                <a:ea typeface="Open Sans" panose="020B0606030504020204" pitchFamily="34" charset="0"/>
                <a:cs typeface="Open Sans" panose="020B0606030504020204" pitchFamily="34" charset="0"/>
              </a:rPr>
              <a:t> = [‘A’, ‘B’, ‘C’]</a:t>
            </a:r>
          </a:p>
          <a:p>
            <a:pPr>
              <a:lnSpc>
                <a:spcPct val="15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800" dirty="0">
                <a:latin typeface="Open Sans" panose="020B0606030504020204" pitchFamily="34" charset="0"/>
                <a:ea typeface="Open Sans" panose="020B0606030504020204" pitchFamily="34" charset="0"/>
                <a:cs typeface="Open Sans" panose="020B0606030504020204" pitchFamily="34" charset="0"/>
              </a:rPr>
              <a:t>for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index</a:t>
            </a:r>
            <a:r>
              <a:rPr lang="en-US" sz="2800" dirty="0">
                <a:latin typeface="Open Sans" panose="020B0606030504020204" pitchFamily="34" charset="0"/>
                <a:ea typeface="Open Sans" panose="020B0606030504020204" pitchFamily="34" charset="0"/>
                <a:cs typeface="Open Sans" panose="020B0606030504020204" pitchFamily="34" charset="0"/>
              </a:rPr>
              <a:t>, value in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enumerate</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a:t>
            </a:r>
            <a:r>
              <a:rPr lang="en-US" sz="28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sz="2800" dirty="0">
                <a:latin typeface="Open Sans" panose="020B0606030504020204" pitchFamily="34" charset="0"/>
                <a:ea typeface="Open Sans" panose="020B0606030504020204" pitchFamily="34" charset="0"/>
                <a:cs typeface="Open Sans" panose="020B0606030504020204" pitchFamily="34" charset="0"/>
              </a:rPr>
              <a:t>    print(index, value)</a:t>
            </a:r>
          </a:p>
          <a:p>
            <a:endParaRPr lang="en-US" sz="28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0</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a:t>
            </a: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B</a:t>
            </a: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2</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C</a:t>
            </a:r>
            <a:endParaRPr lang="en-US" sz="2800"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859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TextDirectory</a:t>
            </a:r>
            <a:r>
              <a:rPr lang="en-US" dirty="0">
                <a:latin typeface="Open Sans" panose="020B0606030504020204" pitchFamily="34" charset="0"/>
                <a:ea typeface="Open Sans" panose="020B0606030504020204" pitchFamily="34" charset="0"/>
                <a:cs typeface="Open Sans" panose="020B0606030504020204" pitchFamily="34" charset="0"/>
              </a:rPr>
              <a:t> Refresher</a:t>
            </a:r>
          </a:p>
        </p:txBody>
      </p:sp>
      <p:sp>
        <p:nvSpPr>
          <p:cNvPr id="3" name="Textfeld 2">
            <a:extLst>
              <a:ext uri="{FF2B5EF4-FFF2-40B4-BE49-F238E27FC236}">
                <a16:creationId xmlns:a16="http://schemas.microsoft.com/office/drawing/2014/main" id="{08A12E13-6F15-4483-91F1-B070A6E6BB92}"/>
              </a:ext>
            </a:extLst>
          </p:cNvPr>
          <p:cNvSpPr txBox="1"/>
          <p:nvPr/>
        </p:nvSpPr>
        <p:spPr>
          <a:xfrm>
            <a:off x="838200" y="1490633"/>
            <a:ext cx="10236200" cy="1428148"/>
          </a:xfrm>
          <a:prstGeom prst="rect">
            <a:avLst/>
          </a:prstGeom>
          <a:noFill/>
        </p:spPr>
        <p:txBody>
          <a:bodyPr wrap="square" rtlCol="0">
            <a:spAutoFit/>
          </a:bodyPr>
          <a:lstStyle/>
          <a:p>
            <a:pPr>
              <a:lnSpc>
                <a:spcPct val="150000"/>
              </a:lnSpc>
            </a:pPr>
            <a:r>
              <a:rPr lang="en-US" sz="2000" b="1" i="1" dirty="0">
                <a:latin typeface="Open Sans" panose="020B0606030504020204" pitchFamily="34" charset="0"/>
                <a:ea typeface="Open Sans" panose="020B0606030504020204" pitchFamily="34" charset="0"/>
                <a:cs typeface="Open Sans" panose="020B0606030504020204" pitchFamily="34" charset="0"/>
              </a:rPr>
              <a:t>TextDirectory</a:t>
            </a:r>
            <a:r>
              <a:rPr lang="en-US" sz="2000" dirty="0">
                <a:latin typeface="Open Sans" panose="020B0606030504020204" pitchFamily="34" charset="0"/>
                <a:ea typeface="Open Sans" panose="020B0606030504020204" pitchFamily="34" charset="0"/>
                <a:cs typeface="Open Sans" panose="020B0606030504020204" pitchFamily="34" charset="0"/>
              </a:rPr>
              <a:t> is a library that is useful when working with multiple text files in one directory. We can filter files based on various criteria and also run transformations (e.g., transforming the corpus to lowercase) on the texts.</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feld 7">
            <a:extLst>
              <a:ext uri="{FF2B5EF4-FFF2-40B4-BE49-F238E27FC236}">
                <a16:creationId xmlns:a16="http://schemas.microsoft.com/office/drawing/2014/main" id="{726F3ECB-9099-4E02-B738-1BA468120E52}"/>
              </a:ext>
            </a:extLst>
          </p:cNvPr>
          <p:cNvSpPr txBox="1"/>
          <p:nvPr/>
        </p:nvSpPr>
        <p:spPr>
          <a:xfrm>
            <a:off x="1033782" y="3258532"/>
            <a:ext cx="4544058" cy="584775"/>
          </a:xfrm>
          <a:prstGeom prst="rect">
            <a:avLst/>
          </a:prstGeom>
          <a:noFill/>
        </p:spPr>
        <p:txBody>
          <a:bodyPr wrap="square">
            <a:spAutoFit/>
          </a:bodyPr>
          <a:lstStyle/>
          <a:p>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a:effectLst/>
                <a:latin typeface="Open Sans" panose="020B0606030504020204" pitchFamily="34" charset="0"/>
                <a:ea typeface="Open Sans" panose="020B0606030504020204" pitchFamily="34" charset="0"/>
                <a:cs typeface="Open Sans" panose="020B0606030504020204" pitchFamily="34" charset="0"/>
              </a:rPr>
              <a:t> = </a:t>
            </a:r>
            <a:r>
              <a:rPr lang="de-DE" sz="1600" b="0" dirty="0" err="1">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textdirectory.TextDirectory</a:t>
            </a:r>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directory=</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data/wikipedia</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 autoload=True</a:t>
            </a:r>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10" name="Textfeld 9">
            <a:extLst>
              <a:ext uri="{FF2B5EF4-FFF2-40B4-BE49-F238E27FC236}">
                <a16:creationId xmlns:a16="http://schemas.microsoft.com/office/drawing/2014/main" id="{46BD90C1-7F19-4D16-B860-1426221163C7}"/>
              </a:ext>
            </a:extLst>
          </p:cNvPr>
          <p:cNvSpPr txBox="1"/>
          <p:nvPr/>
        </p:nvSpPr>
        <p:spPr>
          <a:xfrm>
            <a:off x="1033781" y="4023754"/>
            <a:ext cx="4544058" cy="338554"/>
          </a:xfrm>
          <a:prstGeom prst="rect">
            <a:avLst/>
          </a:prstGeom>
          <a:noFill/>
        </p:spPr>
        <p:txBody>
          <a:bodyPr wrap="square">
            <a:spAutoFit/>
          </a:bodyPr>
          <a:lstStyle/>
          <a:p>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.filter</a:t>
            </a:r>
            <a:r>
              <a:rPr lang="de-DE" sz="1600" dirty="0" err="1">
                <a:latin typeface="Open Sans" panose="020B0606030504020204" pitchFamily="34" charset="0"/>
                <a:ea typeface="Open Sans" panose="020B0606030504020204" pitchFamily="34" charset="0"/>
                <a:cs typeface="Open Sans" panose="020B0606030504020204" pitchFamily="34" charset="0"/>
              </a:rPr>
              <a:t>_by_random_sampling</a:t>
            </a:r>
            <a:r>
              <a:rPr lang="de-DE" sz="1600" dirty="0">
                <a:latin typeface="Open Sans" panose="020B0606030504020204" pitchFamily="34" charset="0"/>
                <a:ea typeface="Open Sans" panose="020B0606030504020204" pitchFamily="34" charset="0"/>
                <a:cs typeface="Open Sans" panose="020B0606030504020204" pitchFamily="34" charset="0"/>
              </a:rPr>
              <a:t>(10)</a:t>
            </a:r>
            <a:endParaRPr lang="de-DE" sz="1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1294F6D0-3A82-430C-9A03-E5405F0798EA}"/>
              </a:ext>
            </a:extLst>
          </p:cNvPr>
          <p:cNvSpPr txBox="1"/>
          <p:nvPr/>
        </p:nvSpPr>
        <p:spPr>
          <a:xfrm>
            <a:off x="1033781" y="4542755"/>
            <a:ext cx="4544058" cy="584775"/>
          </a:xfrm>
          <a:prstGeom prst="rect">
            <a:avLst/>
          </a:prstGeom>
          <a:noFill/>
        </p:spPr>
        <p:txBody>
          <a:bodyPr wrap="square">
            <a:spAutoFit/>
          </a:bodyPr>
          <a:lstStyle/>
          <a:p>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.stage_transformation</a:t>
            </a:r>
            <a:r>
              <a:rPr lang="de-DE" sz="1600"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transformation_lowercase</a:t>
            </a:r>
            <a:r>
              <a:rPr lang="en-US" sz="1600" dirty="0">
                <a:latin typeface="Open Sans" panose="020B0606030504020204" pitchFamily="34" charset="0"/>
                <a:ea typeface="Open Sans" panose="020B0606030504020204" pitchFamily="34" charset="0"/>
                <a:cs typeface="Open Sans" panose="020B0606030504020204" pitchFamily="34" charset="0"/>
              </a:rPr>
              <a:t>‘])</a:t>
            </a:r>
            <a:endParaRPr lang="de-DE" sz="1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2" name="Textfeld 11">
            <a:extLst>
              <a:ext uri="{FF2B5EF4-FFF2-40B4-BE49-F238E27FC236}">
                <a16:creationId xmlns:a16="http://schemas.microsoft.com/office/drawing/2014/main" id="{A2CBD8A0-3B39-4DCC-9614-86A5B9DE2CE4}"/>
              </a:ext>
            </a:extLst>
          </p:cNvPr>
          <p:cNvSpPr txBox="1"/>
          <p:nvPr/>
        </p:nvSpPr>
        <p:spPr>
          <a:xfrm>
            <a:off x="1033781" y="5307977"/>
            <a:ext cx="4544058" cy="338554"/>
          </a:xfrm>
          <a:prstGeom prst="rect">
            <a:avLst/>
          </a:prstGeom>
          <a:noFill/>
        </p:spPr>
        <p:txBody>
          <a:bodyPr wrap="square">
            <a:spAutoFit/>
          </a:bodyPr>
          <a:lstStyle/>
          <a:p>
            <a:r>
              <a:rPr lang="de-DE" sz="1600" b="0" dirty="0">
                <a:effectLst/>
                <a:latin typeface="Open Sans" panose="020B0606030504020204" pitchFamily="34" charset="0"/>
                <a:ea typeface="Open Sans" panose="020B0606030504020204" pitchFamily="34" charset="0"/>
                <a:cs typeface="Open Sans" panose="020B0606030504020204" pitchFamily="34" charset="0"/>
              </a:rPr>
              <a:t>text = </a:t>
            </a:r>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.aggregate_to_memory</a:t>
            </a:r>
            <a:r>
              <a:rPr lang="de-DE" sz="1600"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feld 12">
            <a:extLst>
              <a:ext uri="{FF2B5EF4-FFF2-40B4-BE49-F238E27FC236}">
                <a16:creationId xmlns:a16="http://schemas.microsoft.com/office/drawing/2014/main" id="{C4803F64-BF85-46EA-8DA0-65544AE1C1D4}"/>
              </a:ext>
            </a:extLst>
          </p:cNvPr>
          <p:cNvSpPr txBox="1"/>
          <p:nvPr/>
        </p:nvSpPr>
        <p:spPr>
          <a:xfrm>
            <a:off x="6096000" y="3258532"/>
            <a:ext cx="51282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Load all files in the directory </a:t>
            </a:r>
            <a:r>
              <a:rPr lang="en-US" sz="1600" dirty="0">
                <a:latin typeface="Consolas" panose="020B0609020204030204" pitchFamily="49" charset="0"/>
              </a:rPr>
              <a:t>data/wikipedia</a:t>
            </a:r>
            <a:r>
              <a:rPr lang="en-US" sz="1600" dirty="0"/>
              <a:t>.</a:t>
            </a:r>
          </a:p>
        </p:txBody>
      </p:sp>
      <p:sp>
        <p:nvSpPr>
          <p:cNvPr id="14" name="Textfeld 13">
            <a:extLst>
              <a:ext uri="{FF2B5EF4-FFF2-40B4-BE49-F238E27FC236}">
                <a16:creationId xmlns:a16="http://schemas.microsoft.com/office/drawing/2014/main" id="{EB5BB807-156A-40C2-A866-0C1CF6E6BFEC}"/>
              </a:ext>
            </a:extLst>
          </p:cNvPr>
          <p:cNvSpPr txBox="1"/>
          <p:nvPr/>
        </p:nvSpPr>
        <p:spPr>
          <a:xfrm>
            <a:off x="6096000" y="4023754"/>
            <a:ext cx="51282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Reduce the selection to 10 randomly sampled files</a:t>
            </a:r>
            <a:endParaRPr lang="en-US" sz="1600" dirty="0"/>
          </a:p>
        </p:txBody>
      </p:sp>
      <p:sp>
        <p:nvSpPr>
          <p:cNvPr id="15" name="Textfeld 14">
            <a:extLst>
              <a:ext uri="{FF2B5EF4-FFF2-40B4-BE49-F238E27FC236}">
                <a16:creationId xmlns:a16="http://schemas.microsoft.com/office/drawing/2014/main" id="{B07122F0-81A4-4438-90C8-1EA0395BBCC5}"/>
              </a:ext>
            </a:extLst>
          </p:cNvPr>
          <p:cNvSpPr txBox="1"/>
          <p:nvPr/>
        </p:nvSpPr>
        <p:spPr>
          <a:xfrm>
            <a:off x="6096000" y="4542755"/>
            <a:ext cx="512826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Schedule/stage that all files (texts) are being transformed to lowercase</a:t>
            </a:r>
            <a:endParaRPr lang="en-US" sz="1600" dirty="0"/>
          </a:p>
        </p:txBody>
      </p:sp>
      <p:sp>
        <p:nvSpPr>
          <p:cNvPr id="16" name="Textfeld 15">
            <a:extLst>
              <a:ext uri="{FF2B5EF4-FFF2-40B4-BE49-F238E27FC236}">
                <a16:creationId xmlns:a16="http://schemas.microsoft.com/office/drawing/2014/main" id="{E2E0501F-44AD-438E-BC22-3BAC6F41901A}"/>
              </a:ext>
            </a:extLst>
          </p:cNvPr>
          <p:cNvSpPr txBox="1"/>
          <p:nvPr/>
        </p:nvSpPr>
        <p:spPr>
          <a:xfrm>
            <a:off x="6096000" y="5307977"/>
            <a:ext cx="512826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Run the transformation and aggregate all documents into one string</a:t>
            </a:r>
            <a:endParaRPr lang="en-US" sz="1600" dirty="0"/>
          </a:p>
        </p:txBody>
      </p:sp>
    </p:spTree>
    <p:extLst>
      <p:ext uri="{BB962C8B-B14F-4D97-AF65-F5344CB8AC3E}">
        <p14:creationId xmlns:p14="http://schemas.microsoft.com/office/powerpoint/2010/main" val="134670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8 – Concordancer</a:t>
            </a:r>
          </a:p>
        </p:txBody>
      </p:sp>
      <p:sp>
        <p:nvSpPr>
          <p:cNvPr id="3" name="Textfeld 2">
            <a:extLst>
              <a:ext uri="{FF2B5EF4-FFF2-40B4-BE49-F238E27FC236}">
                <a16:creationId xmlns:a16="http://schemas.microsoft.com/office/drawing/2014/main" id="{F6E7F84D-A17C-49A7-A5C2-E3DFB9DBAF8F}"/>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basic concordancer that can generate concordances based on a given file and a given search term. If you want to challenge yourself, try to format the concordances in KWIC format.</a:t>
            </a:r>
          </a:p>
        </p:txBody>
      </p:sp>
      <p:sp>
        <p:nvSpPr>
          <p:cNvPr id="4" name="Textfeld 3">
            <a:extLst>
              <a:ext uri="{FF2B5EF4-FFF2-40B4-BE49-F238E27FC236}">
                <a16:creationId xmlns:a16="http://schemas.microsoft.com/office/drawing/2014/main" id="{EFED7B2C-5556-430B-867B-BA9985AA1097}"/>
              </a:ext>
            </a:extLst>
          </p:cNvPr>
          <p:cNvSpPr txBox="1"/>
          <p:nvPr/>
        </p:nvSpPr>
        <p:spPr>
          <a:xfrm>
            <a:off x="838200" y="285793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RegEx-Based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will use a </a:t>
            </a:r>
            <a:r>
              <a:rPr lang="en-US" b="1" dirty="0">
                <a:latin typeface="Open Sans" panose="020B0606030504020204" pitchFamily="34" charset="0"/>
                <a:ea typeface="Open Sans" panose="020B0606030504020204" pitchFamily="34" charset="0"/>
                <a:cs typeface="Open Sans" panose="020B0606030504020204" pitchFamily="34" charset="0"/>
              </a:rPr>
              <a:t>regular expression</a:t>
            </a:r>
            <a:r>
              <a:rPr lang="en-US" dirty="0">
                <a:latin typeface="Open Sans" panose="020B0606030504020204" pitchFamily="34" charset="0"/>
                <a:ea typeface="Open Sans" panose="020B0606030504020204" pitchFamily="34" charset="0"/>
                <a:cs typeface="Open Sans" panose="020B0606030504020204" pitchFamily="34" charset="0"/>
              </a:rPr>
              <a:t> to find all instances of the search term as well as 25 characters before and after (left and right).</a:t>
            </a:r>
          </a:p>
        </p:txBody>
      </p:sp>
      <p:sp>
        <p:nvSpPr>
          <p:cNvPr id="5" name="Textfeld 4">
            <a:extLst>
              <a:ext uri="{FF2B5EF4-FFF2-40B4-BE49-F238E27FC236}">
                <a16:creationId xmlns:a16="http://schemas.microsoft.com/office/drawing/2014/main" id="{7B8586B8-52AF-4E6C-9D0D-29ECF30B9AF2}"/>
              </a:ext>
            </a:extLst>
          </p:cNvPr>
          <p:cNvSpPr txBox="1"/>
          <p:nvPr/>
        </p:nvSpPr>
        <p:spPr>
          <a:xfrm>
            <a:off x="838199" y="4343280"/>
            <a:ext cx="9898381" cy="1710084"/>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Token-Based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will </a:t>
            </a:r>
            <a:r>
              <a:rPr lang="en-US" b="1" dirty="0">
                <a:latin typeface="Open Sans" panose="020B0606030504020204" pitchFamily="34" charset="0"/>
                <a:ea typeface="Open Sans" panose="020B0606030504020204" pitchFamily="34" charset="0"/>
                <a:cs typeface="Open Sans" panose="020B0606030504020204" pitchFamily="34" charset="0"/>
              </a:rPr>
              <a:t>tokenize</a:t>
            </a:r>
            <a:r>
              <a:rPr lang="en-US" dirty="0">
                <a:latin typeface="Open Sans" panose="020B0606030504020204" pitchFamily="34" charset="0"/>
                <a:ea typeface="Open Sans" panose="020B0606030504020204" pitchFamily="34" charset="0"/>
                <a:cs typeface="Open Sans" panose="020B0606030504020204" pitchFamily="34" charset="0"/>
              </a:rPr>
              <a:t> the text so that we can define a window/span in terms of tokens (words) instead of characters. We will then generate a left and right window to print KWIC concordances.</a:t>
            </a:r>
          </a:p>
        </p:txBody>
      </p:sp>
    </p:spTree>
    <p:extLst>
      <p:ext uri="{BB962C8B-B14F-4D97-AF65-F5344CB8AC3E}">
        <p14:creationId xmlns:p14="http://schemas.microsoft.com/office/powerpoint/2010/main" val="16758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join</a:t>
            </a:r>
          </a:p>
        </p:txBody>
      </p:sp>
      <p:sp>
        <p:nvSpPr>
          <p:cNvPr id="6" name="Textfeld 5">
            <a:extLst>
              <a:ext uri="{FF2B5EF4-FFF2-40B4-BE49-F238E27FC236}">
                <a16:creationId xmlns:a16="http://schemas.microsoft.com/office/drawing/2014/main" id="{5B383FA7-C3AD-4B16-ADA4-03322E1DD75D}"/>
              </a:ext>
            </a:extLst>
          </p:cNvPr>
          <p:cNvSpPr txBox="1"/>
          <p:nvPr/>
        </p:nvSpPr>
        <p:spPr>
          <a:xfrm>
            <a:off x="838200" y="1563610"/>
            <a:ext cx="5570220" cy="966483"/>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can use </a:t>
            </a:r>
            <a:r>
              <a:rPr lang="en-US" sz="2000" dirty="0">
                <a:latin typeface="Consolas" panose="020B0609020204030204" pitchFamily="49" charset="0"/>
                <a:ea typeface="Open Sans" panose="020B0606030504020204" pitchFamily="34" charset="0"/>
                <a:cs typeface="Open Sans" panose="020B0606030504020204" pitchFamily="34" charset="0"/>
              </a:rPr>
              <a:t>.join() </a:t>
            </a:r>
            <a:r>
              <a:rPr lang="en-US" sz="2000" dirty="0">
                <a:latin typeface="Open Sans" panose="020B0606030504020204" pitchFamily="34" charset="0"/>
                <a:ea typeface="Open Sans" panose="020B0606030504020204" pitchFamily="34" charset="0"/>
                <a:cs typeface="Open Sans" panose="020B0606030504020204" pitchFamily="34" charset="0"/>
              </a:rPr>
              <a:t>to turn an </a:t>
            </a:r>
            <a:r>
              <a:rPr lang="en-US" sz="2000" i="1" dirty="0">
                <a:latin typeface="Open Sans" panose="020B0606030504020204" pitchFamily="34" charset="0"/>
                <a:ea typeface="Open Sans" panose="020B0606030504020204" pitchFamily="34" charset="0"/>
                <a:cs typeface="Open Sans" panose="020B0606030504020204" pitchFamily="34" charset="0"/>
              </a:rPr>
              <a:t>iterable</a:t>
            </a:r>
            <a:r>
              <a:rPr lang="en-US" sz="2000" dirty="0">
                <a:latin typeface="Open Sans" panose="020B0606030504020204" pitchFamily="34" charset="0"/>
                <a:ea typeface="Open Sans" panose="020B0606030504020204" pitchFamily="34" charset="0"/>
                <a:cs typeface="Open Sans" panose="020B0606030504020204" pitchFamily="34" charset="0"/>
              </a:rPr>
              <a:t> into a string.</a:t>
            </a:r>
          </a:p>
        </p:txBody>
      </p:sp>
      <p:sp>
        <p:nvSpPr>
          <p:cNvPr id="7" name="Textfeld 6">
            <a:extLst>
              <a:ext uri="{FF2B5EF4-FFF2-40B4-BE49-F238E27FC236}">
                <a16:creationId xmlns:a16="http://schemas.microsoft.com/office/drawing/2014/main" id="{31993E28-3137-43D2-96C6-ECB1684F71D8}"/>
              </a:ext>
            </a:extLst>
          </p:cNvPr>
          <p:cNvSpPr txBox="1"/>
          <p:nvPr/>
        </p:nvSpPr>
        <p:spPr>
          <a:xfrm>
            <a:off x="8615680" y="429100"/>
            <a:ext cx="2966720" cy="2269019"/>
          </a:xfrm>
          <a:prstGeom prst="rect">
            <a:avLst/>
          </a:prstGeom>
          <a:noFill/>
          <a:ln w="25400">
            <a:solidFill>
              <a:srgbClr val="FF0066"/>
            </a:solidFill>
          </a:ln>
        </p:spPr>
        <p:txBody>
          <a:bodyPr wrap="square" rtlCol="0">
            <a:spAutoFit/>
          </a:bodyPr>
          <a:lstStyle/>
          <a:p>
            <a:pPr>
              <a:lnSpc>
                <a:spcPct val="150000"/>
              </a:lnSpc>
            </a:pPr>
            <a:r>
              <a:rPr lang="en-US" sz="1600" b="1" i="1" dirty="0">
                <a:latin typeface="Open Sans" panose="020B0606030504020204" pitchFamily="34" charset="0"/>
                <a:ea typeface="Open Sans" panose="020B0606030504020204" pitchFamily="34" charset="0"/>
                <a:cs typeface="Open Sans" panose="020B0606030504020204" pitchFamily="34" charset="0"/>
              </a:rPr>
              <a:t>Iterables</a:t>
            </a:r>
            <a:r>
              <a:rPr lang="en-US" sz="1600" dirty="0">
                <a:latin typeface="Open Sans" panose="020B0606030504020204" pitchFamily="34" charset="0"/>
                <a:ea typeface="Open Sans" panose="020B0606030504020204" pitchFamily="34" charset="0"/>
                <a:cs typeface="Open Sans" panose="020B0606030504020204" pitchFamily="34" charset="0"/>
              </a:rPr>
              <a:t> are sequences that can be iterated over using, for example, a for-loop. </a:t>
            </a:r>
          </a:p>
          <a:p>
            <a:pPr>
              <a:lnSpc>
                <a:spcPct val="15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These include, for example, </a:t>
            </a:r>
            <a:r>
              <a:rPr lang="en-US" sz="1600" i="1" dirty="0">
                <a:latin typeface="Open Sans" panose="020B0606030504020204" pitchFamily="34" charset="0"/>
                <a:ea typeface="Open Sans" panose="020B0606030504020204" pitchFamily="34" charset="0"/>
                <a:cs typeface="Open Sans" panose="020B0606030504020204" pitchFamily="34" charset="0"/>
              </a:rPr>
              <a:t>lists</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1" dirty="0">
                <a:latin typeface="Open Sans" panose="020B0606030504020204" pitchFamily="34" charset="0"/>
                <a:ea typeface="Open Sans" panose="020B0606030504020204" pitchFamily="34" charset="0"/>
                <a:cs typeface="Open Sans" panose="020B0606030504020204" pitchFamily="34" charset="0"/>
              </a:rPr>
              <a:t>sets</a:t>
            </a:r>
            <a:r>
              <a:rPr lang="en-US" sz="1600" dirty="0">
                <a:latin typeface="Open Sans" panose="020B0606030504020204" pitchFamily="34" charset="0"/>
                <a:ea typeface="Open Sans" panose="020B0606030504020204" pitchFamily="34" charset="0"/>
                <a:cs typeface="Open Sans" panose="020B0606030504020204" pitchFamily="34" charset="0"/>
              </a:rPr>
              <a:t>, and </a:t>
            </a:r>
            <a:r>
              <a:rPr lang="en-US" sz="1600" i="1" dirty="0">
                <a:latin typeface="Open Sans" panose="020B0606030504020204" pitchFamily="34" charset="0"/>
                <a:ea typeface="Open Sans" panose="020B0606030504020204" pitchFamily="34" charset="0"/>
                <a:cs typeface="Open Sans" panose="020B0606030504020204" pitchFamily="34" charset="0"/>
              </a:rPr>
              <a:t>strings</a:t>
            </a:r>
            <a:r>
              <a:rPr lang="en-US"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DD9703D4-DEAE-4428-9F06-F3E20D109AAC}"/>
              </a:ext>
            </a:extLst>
          </p:cNvPr>
          <p:cNvSpPr txBox="1"/>
          <p:nvPr/>
        </p:nvSpPr>
        <p:spPr>
          <a:xfrm>
            <a:off x="838200" y="2905780"/>
            <a:ext cx="643707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 = [‘The’, ‘cat’, ‘is’, ‘grey’]</a:t>
            </a:r>
          </a:p>
        </p:txBody>
      </p:sp>
      <p:cxnSp>
        <p:nvCxnSpPr>
          <p:cNvPr id="5" name="Gerade Verbindung mit Pfeil 4">
            <a:extLst>
              <a:ext uri="{FF2B5EF4-FFF2-40B4-BE49-F238E27FC236}">
                <a16:creationId xmlns:a16="http://schemas.microsoft.com/office/drawing/2014/main" id="{27F1E4F4-26D9-450D-ADA5-B66E8041B0E0}"/>
              </a:ext>
            </a:extLst>
          </p:cNvPr>
          <p:cNvCxnSpPr>
            <a:cxnSpLocks/>
          </p:cNvCxnSpPr>
          <p:nvPr/>
        </p:nvCxnSpPr>
        <p:spPr>
          <a:xfrm flipH="1">
            <a:off x="5821680" y="1627149"/>
            <a:ext cx="2489202" cy="107097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D2E3DB54-29F9-4E45-A3F5-B4263E4E587E}"/>
              </a:ext>
            </a:extLst>
          </p:cNvPr>
          <p:cNvSpPr txBox="1"/>
          <p:nvPr/>
        </p:nvSpPr>
        <p:spPr>
          <a:xfrm>
            <a:off x="838200" y="3728578"/>
            <a:ext cx="330200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s1</a:t>
            </a:r>
            <a:r>
              <a:rPr lang="en-US" sz="2800" dirty="0">
                <a:latin typeface="Open Sans" panose="020B0606030504020204" pitchFamily="34" charset="0"/>
                <a:ea typeface="Open Sans" panose="020B0606030504020204" pitchFamily="34" charset="0"/>
                <a:cs typeface="Open Sans" panose="020B0606030504020204" pitchFamily="34" charset="0"/>
              </a:rPr>
              <a:t> = ‘ ‘.join(</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4" name="Textfeld 13">
            <a:extLst>
              <a:ext uri="{FF2B5EF4-FFF2-40B4-BE49-F238E27FC236}">
                <a16:creationId xmlns:a16="http://schemas.microsoft.com/office/drawing/2014/main" id="{09067D0F-40AE-4CCD-99A0-51A32ACBBE41}"/>
              </a:ext>
            </a:extLst>
          </p:cNvPr>
          <p:cNvSpPr txBox="1"/>
          <p:nvPr/>
        </p:nvSpPr>
        <p:spPr>
          <a:xfrm>
            <a:off x="838200" y="4378818"/>
            <a:ext cx="330200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s2</a:t>
            </a:r>
            <a:r>
              <a:rPr lang="en-US" sz="2800" dirty="0">
                <a:latin typeface="Open Sans" panose="020B0606030504020204" pitchFamily="34" charset="0"/>
                <a:ea typeface="Open Sans" panose="020B0606030504020204" pitchFamily="34" charset="0"/>
                <a:cs typeface="Open Sans" panose="020B0606030504020204" pitchFamily="34" charset="0"/>
              </a:rPr>
              <a:t> = ‘-‘.join(</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feld 14">
            <a:extLst>
              <a:ext uri="{FF2B5EF4-FFF2-40B4-BE49-F238E27FC236}">
                <a16:creationId xmlns:a16="http://schemas.microsoft.com/office/drawing/2014/main" id="{8F70B6E8-0090-4904-AA0E-3F95D189B904}"/>
              </a:ext>
            </a:extLst>
          </p:cNvPr>
          <p:cNvSpPr txBox="1"/>
          <p:nvPr/>
        </p:nvSpPr>
        <p:spPr>
          <a:xfrm>
            <a:off x="4201160" y="3728578"/>
            <a:ext cx="3060415"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The cat is grey</a:t>
            </a:r>
          </a:p>
        </p:txBody>
      </p:sp>
      <p:sp>
        <p:nvSpPr>
          <p:cNvPr id="16" name="Textfeld 15">
            <a:extLst>
              <a:ext uri="{FF2B5EF4-FFF2-40B4-BE49-F238E27FC236}">
                <a16:creationId xmlns:a16="http://schemas.microsoft.com/office/drawing/2014/main" id="{907722D2-C543-4F19-93E3-D7F4ECF4447E}"/>
              </a:ext>
            </a:extLst>
          </p:cNvPr>
          <p:cNvSpPr txBox="1"/>
          <p:nvPr/>
        </p:nvSpPr>
        <p:spPr>
          <a:xfrm>
            <a:off x="4214855" y="4378818"/>
            <a:ext cx="3060415"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The-cat-is-grey</a:t>
            </a:r>
          </a:p>
        </p:txBody>
      </p:sp>
    </p:spTree>
    <p:extLst>
      <p:ext uri="{BB962C8B-B14F-4D97-AF65-F5344CB8AC3E}">
        <p14:creationId xmlns:p14="http://schemas.microsoft.com/office/powerpoint/2010/main" val="503724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Slicing Tokens</a:t>
            </a:r>
          </a:p>
        </p:txBody>
      </p:sp>
      <p:sp>
        <p:nvSpPr>
          <p:cNvPr id="9" name="Textfeld 8">
            <a:extLst>
              <a:ext uri="{FF2B5EF4-FFF2-40B4-BE49-F238E27FC236}">
                <a16:creationId xmlns:a16="http://schemas.microsoft.com/office/drawing/2014/main" id="{DD9703D4-DEAE-4428-9F06-F3E20D109AAC}"/>
              </a:ext>
            </a:extLst>
          </p:cNvPr>
          <p:cNvSpPr txBox="1"/>
          <p:nvPr/>
        </p:nvSpPr>
        <p:spPr>
          <a:xfrm>
            <a:off x="838200" y="1615460"/>
            <a:ext cx="1044448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text_tokenized</a:t>
            </a:r>
            <a:r>
              <a:rPr lang="en-US" sz="2800" dirty="0">
                <a:latin typeface="Open Sans" panose="020B0606030504020204" pitchFamily="34" charset="0"/>
                <a:ea typeface="Open Sans" panose="020B0606030504020204" pitchFamily="34" charset="0"/>
                <a:cs typeface="Open Sans" panose="020B0606030504020204" pitchFamily="34" charset="0"/>
              </a:rPr>
              <a:t> = [‘the’, ‘cat’, ‘is’, ‘grey’, ‘and’, ‘likes’, ‘mice’]</a:t>
            </a:r>
          </a:p>
        </p:txBody>
      </p:sp>
      <p:sp>
        <p:nvSpPr>
          <p:cNvPr id="11" name="Textfeld 10">
            <a:extLst>
              <a:ext uri="{FF2B5EF4-FFF2-40B4-BE49-F238E27FC236}">
                <a16:creationId xmlns:a16="http://schemas.microsoft.com/office/drawing/2014/main" id="{0F19BDC2-F5E5-48CF-910D-8D48FBBD3660}"/>
              </a:ext>
            </a:extLst>
          </p:cNvPr>
          <p:cNvSpPr txBox="1"/>
          <p:nvPr/>
        </p:nvSpPr>
        <p:spPr>
          <a:xfrm>
            <a:off x="838200" y="2179340"/>
            <a:ext cx="1044448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search_word </a:t>
            </a:r>
            <a:r>
              <a:rPr lang="en-US" sz="2800" dirty="0">
                <a:latin typeface="Open Sans" panose="020B0606030504020204" pitchFamily="34" charset="0"/>
                <a:ea typeface="Open Sans" panose="020B0606030504020204" pitchFamily="34" charset="0"/>
                <a:cs typeface="Open Sans" panose="020B0606030504020204" pitchFamily="34" charset="0"/>
              </a:rPr>
              <a:t>= ‘grey’</a:t>
            </a:r>
          </a:p>
        </p:txBody>
      </p:sp>
      <p:graphicFrame>
        <p:nvGraphicFramePr>
          <p:cNvPr id="3" name="Tabelle 3">
            <a:extLst>
              <a:ext uri="{FF2B5EF4-FFF2-40B4-BE49-F238E27FC236}">
                <a16:creationId xmlns:a16="http://schemas.microsoft.com/office/drawing/2014/main" id="{9B9415EE-A6CC-4850-8A23-BADFCF2C7876}"/>
              </a:ext>
            </a:extLst>
          </p:cNvPr>
          <p:cNvGraphicFramePr>
            <a:graphicFrameLocks noGrp="1"/>
          </p:cNvGraphicFramePr>
          <p:nvPr>
            <p:extLst>
              <p:ext uri="{D42A27DB-BD31-4B8C-83A1-F6EECF244321}">
                <p14:modId xmlns:p14="http://schemas.microsoft.com/office/powerpoint/2010/main" val="3604082670"/>
              </p:ext>
            </p:extLst>
          </p:nvPr>
        </p:nvGraphicFramePr>
        <p:xfrm>
          <a:off x="2031999" y="3784601"/>
          <a:ext cx="8128001" cy="741680"/>
        </p:xfrm>
        <a:graphic>
          <a:graphicData uri="http://schemas.openxmlformats.org/drawingml/2006/table">
            <a:tbl>
              <a:tblPr firstRow="1" bandRow="1">
                <a:tableStyleId>{9D7B26C5-4107-4FEC-AEDC-1716B250A1EF}</a:tableStyleId>
              </a:tblPr>
              <a:tblGrid>
                <a:gridCol w="1161143">
                  <a:extLst>
                    <a:ext uri="{9D8B030D-6E8A-4147-A177-3AD203B41FA5}">
                      <a16:colId xmlns:a16="http://schemas.microsoft.com/office/drawing/2014/main" val="3472439222"/>
                    </a:ext>
                  </a:extLst>
                </a:gridCol>
                <a:gridCol w="1161143">
                  <a:extLst>
                    <a:ext uri="{9D8B030D-6E8A-4147-A177-3AD203B41FA5}">
                      <a16:colId xmlns:a16="http://schemas.microsoft.com/office/drawing/2014/main" val="3410523276"/>
                    </a:ext>
                  </a:extLst>
                </a:gridCol>
                <a:gridCol w="1161143">
                  <a:extLst>
                    <a:ext uri="{9D8B030D-6E8A-4147-A177-3AD203B41FA5}">
                      <a16:colId xmlns:a16="http://schemas.microsoft.com/office/drawing/2014/main" val="2128651798"/>
                    </a:ext>
                  </a:extLst>
                </a:gridCol>
                <a:gridCol w="1161143">
                  <a:extLst>
                    <a:ext uri="{9D8B030D-6E8A-4147-A177-3AD203B41FA5}">
                      <a16:colId xmlns:a16="http://schemas.microsoft.com/office/drawing/2014/main" val="2936987205"/>
                    </a:ext>
                  </a:extLst>
                </a:gridCol>
                <a:gridCol w="1161143">
                  <a:extLst>
                    <a:ext uri="{9D8B030D-6E8A-4147-A177-3AD203B41FA5}">
                      <a16:colId xmlns:a16="http://schemas.microsoft.com/office/drawing/2014/main" val="3038630298"/>
                    </a:ext>
                  </a:extLst>
                </a:gridCol>
                <a:gridCol w="1161143">
                  <a:extLst>
                    <a:ext uri="{9D8B030D-6E8A-4147-A177-3AD203B41FA5}">
                      <a16:colId xmlns:a16="http://schemas.microsoft.com/office/drawing/2014/main" val="3384603128"/>
                    </a:ext>
                  </a:extLst>
                </a:gridCol>
                <a:gridCol w="1161143">
                  <a:extLst>
                    <a:ext uri="{9D8B030D-6E8A-4147-A177-3AD203B41FA5}">
                      <a16:colId xmlns:a16="http://schemas.microsoft.com/office/drawing/2014/main" val="2809434088"/>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6</a:t>
                      </a:r>
                    </a:p>
                  </a:txBody>
                  <a:tcPr/>
                </a:tc>
                <a:extLst>
                  <a:ext uri="{0D108BD9-81ED-4DB2-BD59-A6C34878D82A}">
                    <a16:rowId xmlns:a16="http://schemas.microsoft.com/office/drawing/2014/main" val="1487071619"/>
                  </a:ext>
                </a:extLst>
              </a:tr>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the</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cat</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is</a:t>
                      </a:r>
                    </a:p>
                  </a:txBody>
                  <a:tcPr/>
                </a:tc>
                <a:tc>
                  <a:txBody>
                    <a:bodyPr/>
                    <a:lstStyle/>
                    <a:p>
                      <a:pPr algn="ct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grey</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and</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likes</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mice</a:t>
                      </a:r>
                    </a:p>
                  </a:txBody>
                  <a:tcPr/>
                </a:tc>
                <a:extLst>
                  <a:ext uri="{0D108BD9-81ED-4DB2-BD59-A6C34878D82A}">
                    <a16:rowId xmlns:a16="http://schemas.microsoft.com/office/drawing/2014/main" val="1165488735"/>
                  </a:ext>
                </a:extLst>
              </a:tr>
            </a:tbl>
          </a:graphicData>
        </a:graphic>
      </p:graphicFrame>
      <p:sp>
        <p:nvSpPr>
          <p:cNvPr id="18" name="Textfeld 17">
            <a:extLst>
              <a:ext uri="{FF2B5EF4-FFF2-40B4-BE49-F238E27FC236}">
                <a16:creationId xmlns:a16="http://schemas.microsoft.com/office/drawing/2014/main" id="{E6B40620-2ABC-4BC9-BC17-F71E45D211FE}"/>
              </a:ext>
            </a:extLst>
          </p:cNvPr>
          <p:cNvSpPr txBox="1"/>
          <p:nvPr/>
        </p:nvSpPr>
        <p:spPr>
          <a:xfrm>
            <a:off x="838200" y="2743220"/>
            <a:ext cx="10444480" cy="523220"/>
          </a:xfrm>
          <a:prstGeom prst="rect">
            <a:avLst/>
          </a:prstGeom>
          <a:noFill/>
        </p:spPr>
        <p:txBody>
          <a:bodyPr wrap="square" rtlCol="0">
            <a:spAutoFit/>
          </a:bodyPr>
          <a:lstStyle/>
          <a:p>
            <a:r>
              <a:rPr lang="en-US" sz="28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lr</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 2</a:t>
            </a:r>
          </a:p>
        </p:txBody>
      </p:sp>
      <p:sp>
        <p:nvSpPr>
          <p:cNvPr id="8" name="Geschweifte Klammer rechts 7">
            <a:extLst>
              <a:ext uri="{FF2B5EF4-FFF2-40B4-BE49-F238E27FC236}">
                <a16:creationId xmlns:a16="http://schemas.microsoft.com/office/drawing/2014/main" id="{74DE5D3E-315F-412A-99EA-5D1A7568BD5A}"/>
              </a:ext>
            </a:extLst>
          </p:cNvPr>
          <p:cNvSpPr/>
          <p:nvPr/>
        </p:nvSpPr>
        <p:spPr>
          <a:xfrm rot="5400000">
            <a:off x="4165601" y="3997961"/>
            <a:ext cx="320040" cy="16408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Gerade Verbindung mit Pfeil 11">
            <a:extLst>
              <a:ext uri="{FF2B5EF4-FFF2-40B4-BE49-F238E27FC236}">
                <a16:creationId xmlns:a16="http://schemas.microsoft.com/office/drawing/2014/main" id="{D64CEC9D-6C6C-4A8B-A250-BB3D314B14BA}"/>
              </a:ext>
            </a:extLst>
          </p:cNvPr>
          <p:cNvCxnSpPr/>
          <p:nvPr/>
        </p:nvCxnSpPr>
        <p:spPr>
          <a:xfrm>
            <a:off x="4378960" y="2494280"/>
            <a:ext cx="1635760" cy="10464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F30B75CB-DCC1-454B-842D-7294C3F6DCC6}"/>
              </a:ext>
            </a:extLst>
          </p:cNvPr>
          <p:cNvSpPr txBox="1"/>
          <p:nvPr/>
        </p:nvSpPr>
        <p:spPr>
          <a:xfrm>
            <a:off x="5750560" y="2778483"/>
            <a:ext cx="490728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Let’s call this index (for the search term) </a:t>
            </a:r>
            <a:r>
              <a:rPr lang="en-US" i="1" dirty="0">
                <a:latin typeface="Open Sans" panose="020B0606030504020204" pitchFamily="34" charset="0"/>
                <a:ea typeface="Open Sans" panose="020B0606030504020204" pitchFamily="34" charset="0"/>
                <a:cs typeface="Open Sans" panose="020B0606030504020204" pitchFamily="34" charset="0"/>
              </a:rPr>
              <a:t>id</a:t>
            </a:r>
          </a:p>
        </p:txBody>
      </p:sp>
      <p:sp>
        <p:nvSpPr>
          <p:cNvPr id="20" name="Textfeld 19">
            <a:extLst>
              <a:ext uri="{FF2B5EF4-FFF2-40B4-BE49-F238E27FC236}">
                <a16:creationId xmlns:a16="http://schemas.microsoft.com/office/drawing/2014/main" id="{445CDB4D-DE21-44A4-8F54-D4B4F7683A5F}"/>
              </a:ext>
            </a:extLst>
          </p:cNvPr>
          <p:cNvSpPr txBox="1"/>
          <p:nvPr/>
        </p:nvSpPr>
        <p:spPr>
          <a:xfrm>
            <a:off x="3058161" y="5242540"/>
            <a:ext cx="2534920" cy="369332"/>
          </a:xfrm>
          <a:prstGeom prst="rect">
            <a:avLst/>
          </a:prstGeom>
          <a:noFill/>
        </p:spPr>
        <p:txBody>
          <a:bodyPr wrap="square" rtlCol="0">
            <a:spAutoFit/>
          </a:bodyPr>
          <a:lstStyle/>
          <a:p>
            <a:pPr algn="ctr"/>
            <a:r>
              <a:rPr lang="en-US" dirty="0">
                <a:solidFill>
                  <a:srgbClr val="FF0066"/>
                </a:solidFill>
              </a:rPr>
              <a:t>text_tokenized</a:t>
            </a:r>
            <a:r>
              <a:rPr lang="en-US" dirty="0"/>
              <a:t>[id – lr</a:t>
            </a:r>
            <a:r>
              <a:rPr lang="en-US" b="1" dirty="0"/>
              <a:t>:</a:t>
            </a:r>
            <a:r>
              <a:rPr lang="en-US" dirty="0"/>
              <a:t> id]</a:t>
            </a:r>
          </a:p>
        </p:txBody>
      </p:sp>
      <p:sp>
        <p:nvSpPr>
          <p:cNvPr id="21" name="Textfeld 20">
            <a:extLst>
              <a:ext uri="{FF2B5EF4-FFF2-40B4-BE49-F238E27FC236}">
                <a16:creationId xmlns:a16="http://schemas.microsoft.com/office/drawing/2014/main" id="{E574B734-1297-4D78-A88A-611375EDA80F}"/>
              </a:ext>
            </a:extLst>
          </p:cNvPr>
          <p:cNvSpPr txBox="1"/>
          <p:nvPr/>
        </p:nvSpPr>
        <p:spPr>
          <a:xfrm>
            <a:off x="473964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1</a:t>
            </a:r>
          </a:p>
        </p:txBody>
      </p:sp>
      <p:sp>
        <p:nvSpPr>
          <p:cNvPr id="22" name="Textfeld 21">
            <a:extLst>
              <a:ext uri="{FF2B5EF4-FFF2-40B4-BE49-F238E27FC236}">
                <a16:creationId xmlns:a16="http://schemas.microsoft.com/office/drawing/2014/main" id="{808FE608-5CCA-42E5-ACD3-E83FC661267B}"/>
              </a:ext>
            </a:extLst>
          </p:cNvPr>
          <p:cNvSpPr txBox="1"/>
          <p:nvPr/>
        </p:nvSpPr>
        <p:spPr>
          <a:xfrm>
            <a:off x="5146042"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3</a:t>
            </a:r>
          </a:p>
        </p:txBody>
      </p:sp>
      <p:sp>
        <p:nvSpPr>
          <p:cNvPr id="23" name="Geschweifte Klammer rechts 22">
            <a:extLst>
              <a:ext uri="{FF2B5EF4-FFF2-40B4-BE49-F238E27FC236}">
                <a16:creationId xmlns:a16="http://schemas.microsoft.com/office/drawing/2014/main" id="{649EE395-667D-4768-8331-C64DE323D8FC}"/>
              </a:ext>
            </a:extLst>
          </p:cNvPr>
          <p:cNvSpPr/>
          <p:nvPr/>
        </p:nvSpPr>
        <p:spPr>
          <a:xfrm rot="5400000">
            <a:off x="7698740" y="3934462"/>
            <a:ext cx="320040" cy="17678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feld 23">
            <a:extLst>
              <a:ext uri="{FF2B5EF4-FFF2-40B4-BE49-F238E27FC236}">
                <a16:creationId xmlns:a16="http://schemas.microsoft.com/office/drawing/2014/main" id="{AEACCC59-1317-431B-B561-5B5D6F31160C}"/>
              </a:ext>
            </a:extLst>
          </p:cNvPr>
          <p:cNvSpPr txBox="1"/>
          <p:nvPr/>
        </p:nvSpPr>
        <p:spPr>
          <a:xfrm>
            <a:off x="6259830" y="5242540"/>
            <a:ext cx="3888740" cy="369332"/>
          </a:xfrm>
          <a:prstGeom prst="rect">
            <a:avLst/>
          </a:prstGeom>
          <a:noFill/>
        </p:spPr>
        <p:txBody>
          <a:bodyPr wrap="square" rtlCol="0">
            <a:spAutoFit/>
          </a:bodyPr>
          <a:lstStyle/>
          <a:p>
            <a:pPr algn="ctr"/>
            <a:r>
              <a:rPr lang="en-US" dirty="0">
                <a:solidFill>
                  <a:srgbClr val="FF0066"/>
                </a:solidFill>
              </a:rPr>
              <a:t>text_tokenized</a:t>
            </a:r>
            <a:r>
              <a:rPr lang="en-US" dirty="0"/>
              <a:t>[id + 1</a:t>
            </a:r>
            <a:r>
              <a:rPr lang="en-US" b="1" dirty="0"/>
              <a:t>:</a:t>
            </a:r>
            <a:r>
              <a:rPr lang="en-US" dirty="0"/>
              <a:t> id + lr]</a:t>
            </a:r>
          </a:p>
        </p:txBody>
      </p:sp>
      <p:sp>
        <p:nvSpPr>
          <p:cNvPr id="25" name="Textfeld 24">
            <a:extLst>
              <a:ext uri="{FF2B5EF4-FFF2-40B4-BE49-F238E27FC236}">
                <a16:creationId xmlns:a16="http://schemas.microsoft.com/office/drawing/2014/main" id="{757FEC87-235D-4A1B-9C12-FCE30F8D4DEF}"/>
              </a:ext>
            </a:extLst>
          </p:cNvPr>
          <p:cNvSpPr txBox="1"/>
          <p:nvPr/>
        </p:nvSpPr>
        <p:spPr>
          <a:xfrm>
            <a:off x="844804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4</a:t>
            </a:r>
          </a:p>
        </p:txBody>
      </p:sp>
      <p:sp>
        <p:nvSpPr>
          <p:cNvPr id="26" name="Textfeld 25">
            <a:extLst>
              <a:ext uri="{FF2B5EF4-FFF2-40B4-BE49-F238E27FC236}">
                <a16:creationId xmlns:a16="http://schemas.microsoft.com/office/drawing/2014/main" id="{5D067AEE-A9E1-4430-B1C0-D829F11718A2}"/>
              </a:ext>
            </a:extLst>
          </p:cNvPr>
          <p:cNvSpPr txBox="1"/>
          <p:nvPr/>
        </p:nvSpPr>
        <p:spPr>
          <a:xfrm>
            <a:off x="904240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131642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9 – N-Grams</a:t>
            </a:r>
          </a:p>
        </p:txBody>
      </p:sp>
      <p:sp>
        <p:nvSpPr>
          <p:cNvPr id="3" name="Textfeld 2">
            <a:extLst>
              <a:ext uri="{FF2B5EF4-FFF2-40B4-BE49-F238E27FC236}">
                <a16:creationId xmlns:a16="http://schemas.microsoft.com/office/drawing/2014/main" id="{B39D9CE1-8B34-4A2C-AD45-0415BB64EA03}"/>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produces all n-grams based on a given text file and an </a:t>
            </a:r>
            <a:r>
              <a:rPr lang="en-US" sz="1600" i="1" dirty="0">
                <a:latin typeface="Open Sans" panose="020B0606030504020204" pitchFamily="34" charset="0"/>
                <a:ea typeface="Open Sans" panose="020B0606030504020204" pitchFamily="34" charset="0"/>
                <a:cs typeface="Open Sans" panose="020B0606030504020204" pitchFamily="34" charset="0"/>
              </a:rPr>
              <a:t>n</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1" dirty="0">
                <a:latin typeface="Open Sans" panose="020B0606030504020204" pitchFamily="34" charset="0"/>
                <a:ea typeface="Open Sans" panose="020B0606030504020204" pitchFamily="34" charset="0"/>
                <a:cs typeface="Open Sans" panose="020B0606030504020204" pitchFamily="34" charset="0"/>
              </a:rPr>
              <a:t>Hint: </a:t>
            </a:r>
            <a:r>
              <a:rPr lang="en-US" sz="1600" dirty="0">
                <a:latin typeface="Open Sans" panose="020B0606030504020204" pitchFamily="34" charset="0"/>
                <a:ea typeface="Open Sans" panose="020B0606030504020204" pitchFamily="34" charset="0"/>
                <a:cs typeface="Open Sans" panose="020B0606030504020204" pitchFamily="34" charset="0"/>
              </a:rPr>
              <a:t>The NLTK provides a fairly easy solution to generating n-grams.</a:t>
            </a:r>
          </a:p>
        </p:txBody>
      </p:sp>
      <p:sp>
        <p:nvSpPr>
          <p:cNvPr id="4" name="Textfeld 3">
            <a:extLst>
              <a:ext uri="{FF2B5EF4-FFF2-40B4-BE49-F238E27FC236}">
                <a16:creationId xmlns:a16="http://schemas.microsoft.com/office/drawing/2014/main" id="{C4CA4091-C015-43DD-A21B-98D6AA215F6C}"/>
              </a:ext>
            </a:extLst>
          </p:cNvPr>
          <p:cNvSpPr txBox="1"/>
          <p:nvPr/>
        </p:nvSpPr>
        <p:spPr>
          <a:xfrm>
            <a:off x="838200" y="2857930"/>
            <a:ext cx="9667241" cy="879087"/>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NLTK has an </a:t>
            </a:r>
            <a:r>
              <a:rPr lang="en-US" dirty="0">
                <a:latin typeface="Consolas" panose="020B0609020204030204" pitchFamily="49" charset="0"/>
                <a:ea typeface="Open Sans" panose="020B0606030504020204" pitchFamily="34" charset="0"/>
                <a:cs typeface="Open Sans" panose="020B0606030504020204" pitchFamily="34" charset="0"/>
              </a:rPr>
              <a:t>ngram</a:t>
            </a:r>
            <a:r>
              <a:rPr lang="en-US" dirty="0">
                <a:latin typeface="Open Sans" panose="020B0606030504020204" pitchFamily="34" charset="0"/>
                <a:ea typeface="Open Sans" panose="020B0606030504020204" pitchFamily="34" charset="0"/>
                <a:cs typeface="Open Sans" panose="020B0606030504020204" pitchFamily="34" charset="0"/>
              </a:rPr>
              <a:t> method that allows us to generate n-grams very easily.</a:t>
            </a:r>
          </a:p>
        </p:txBody>
      </p:sp>
      <p:sp>
        <p:nvSpPr>
          <p:cNvPr id="5" name="Textfeld 4">
            <a:extLst>
              <a:ext uri="{FF2B5EF4-FFF2-40B4-BE49-F238E27FC236}">
                <a16:creationId xmlns:a16="http://schemas.microsoft.com/office/drawing/2014/main" id="{E32B1434-22EF-4BF4-8A56-7CA6E8296B2E}"/>
              </a:ext>
            </a:extLst>
          </p:cNvPr>
          <p:cNvSpPr txBox="1"/>
          <p:nvPr/>
        </p:nvSpPr>
        <p:spPr>
          <a:xfrm>
            <a:off x="838200" y="3943268"/>
            <a:ext cx="9667241" cy="2125582"/>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Plain Old Python</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In order to generate n-grams ourselves, we need to know that the number of n-grams will be </a:t>
            </a:r>
            <a:r>
              <a:rPr lang="en-US" i="1" dirty="0">
                <a:latin typeface="Open Sans" panose="020B0606030504020204" pitchFamily="34" charset="0"/>
                <a:ea typeface="Open Sans" panose="020B0606030504020204" pitchFamily="34" charset="0"/>
                <a:cs typeface="Open Sans" panose="020B0606030504020204" pitchFamily="34" charset="0"/>
              </a:rPr>
              <a:t>the number of tokens + 1 – n. </a:t>
            </a:r>
            <a:r>
              <a:rPr lang="en-US" dirty="0">
                <a:latin typeface="Open Sans" panose="020B0606030504020204" pitchFamily="34" charset="0"/>
                <a:ea typeface="Open Sans" panose="020B0606030504020204" pitchFamily="34" charset="0"/>
                <a:cs typeface="Open Sans" panose="020B0606030504020204" pitchFamily="34" charset="0"/>
              </a:rPr>
              <a:t>Once we know how many n-grams there are, we can create a loop that appends the n-grams, which we get by slicing the tokenized text, to a list of n-grams.</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131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Plain Old Python</a:t>
            </a:r>
          </a:p>
        </p:txBody>
      </p:sp>
      <p:sp>
        <p:nvSpPr>
          <p:cNvPr id="27" name="Textfeld 26">
            <a:extLst>
              <a:ext uri="{FF2B5EF4-FFF2-40B4-BE49-F238E27FC236}">
                <a16:creationId xmlns:a16="http://schemas.microsoft.com/office/drawing/2014/main" id="{4768500E-4412-43C8-8B49-7DA8FC6B6062}"/>
              </a:ext>
            </a:extLst>
          </p:cNvPr>
          <p:cNvSpPr txBox="1"/>
          <p:nvPr/>
        </p:nvSpPr>
        <p:spPr>
          <a:xfrm>
            <a:off x="838200" y="1429435"/>
            <a:ext cx="6096000" cy="400110"/>
          </a:xfrm>
          <a:prstGeom prst="rect">
            <a:avLst/>
          </a:prstGeom>
          <a:noFill/>
        </p:spPr>
        <p:txBody>
          <a:bodyPr wrap="square">
            <a:spAutoFit/>
          </a:bodyPr>
          <a:lstStyle/>
          <a:p>
            <a:r>
              <a:rPr lang="en-US"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text</a:t>
            </a:r>
            <a:r>
              <a:rPr lang="en-US" sz="2000" b="0" dirty="0">
                <a:effectLst/>
                <a:latin typeface="Open Sans" panose="020B0606030504020204" pitchFamily="34" charset="0"/>
                <a:ea typeface="Open Sans" panose="020B0606030504020204" pitchFamily="34" charset="0"/>
                <a:cs typeface="Open Sans" panose="020B0606030504020204" pitchFamily="34" charset="0"/>
              </a:rPr>
              <a:t> = 'I really like Python, it is pretty awesome.'</a:t>
            </a:r>
          </a:p>
        </p:txBody>
      </p:sp>
      <p:sp>
        <p:nvSpPr>
          <p:cNvPr id="28" name="Textfeld 27">
            <a:extLst>
              <a:ext uri="{FF2B5EF4-FFF2-40B4-BE49-F238E27FC236}">
                <a16:creationId xmlns:a16="http://schemas.microsoft.com/office/drawing/2014/main" id="{6DFBD33E-EFA7-4B5A-A647-D09173F8AD04}"/>
              </a:ext>
            </a:extLst>
          </p:cNvPr>
          <p:cNvSpPr txBox="1"/>
          <p:nvPr/>
        </p:nvSpPr>
        <p:spPr>
          <a:xfrm>
            <a:off x="6934200" y="1429435"/>
            <a:ext cx="4008120" cy="400110"/>
          </a:xfrm>
          <a:prstGeom prst="rect">
            <a:avLst/>
          </a:prstGeom>
          <a:noFill/>
        </p:spPr>
        <p:txBody>
          <a:bodyPr wrap="square">
            <a:spAutoFit/>
          </a:bodyPr>
          <a:lstStyle/>
          <a:p>
            <a:r>
              <a:rPr lang="en-US" sz="2000" b="0" dirty="0">
                <a:effectLst/>
                <a:latin typeface="Open Sans" panose="020B0606030504020204" pitchFamily="34" charset="0"/>
                <a:ea typeface="Open Sans" panose="020B0606030504020204" pitchFamily="34" charset="0"/>
                <a:cs typeface="Open Sans" panose="020B0606030504020204" pitchFamily="34" charset="0"/>
              </a:rPr>
              <a:t>There are </a:t>
            </a:r>
            <a:r>
              <a:rPr lang="en-US" sz="2000" b="1" dirty="0">
                <a:effectLst/>
                <a:latin typeface="Open Sans" panose="020B0606030504020204" pitchFamily="34" charset="0"/>
                <a:ea typeface="Open Sans" panose="020B0606030504020204" pitchFamily="34" charset="0"/>
                <a:cs typeface="Open Sans" panose="020B0606030504020204" pitchFamily="34" charset="0"/>
              </a:rPr>
              <a:t>six trigrams</a:t>
            </a:r>
            <a:r>
              <a:rPr lang="en-US" sz="2000" b="0" dirty="0">
                <a:effectLst/>
                <a:latin typeface="Open Sans" panose="020B0606030504020204" pitchFamily="34" charset="0"/>
                <a:ea typeface="Open Sans" panose="020B0606030504020204" pitchFamily="34" charset="0"/>
                <a:cs typeface="Open Sans" panose="020B0606030504020204" pitchFamily="34" charset="0"/>
              </a:rPr>
              <a:t> here.</a:t>
            </a:r>
          </a:p>
        </p:txBody>
      </p:sp>
      <p:sp>
        <p:nvSpPr>
          <p:cNvPr id="29" name="Textfeld 28">
            <a:extLst>
              <a:ext uri="{FF2B5EF4-FFF2-40B4-BE49-F238E27FC236}">
                <a16:creationId xmlns:a16="http://schemas.microsoft.com/office/drawing/2014/main" id="{9BD1FF88-1486-40A4-A32B-D722185900B6}"/>
              </a:ext>
            </a:extLst>
          </p:cNvPr>
          <p:cNvSpPr txBox="1"/>
          <p:nvPr/>
        </p:nvSpPr>
        <p:spPr>
          <a:xfrm>
            <a:off x="838200" y="2391083"/>
            <a:ext cx="6096000" cy="879087"/>
          </a:xfrm>
          <a:prstGeom prst="rect">
            <a:avLst/>
          </a:prstGeom>
          <a:noFill/>
        </p:spPr>
        <p:txBody>
          <a:bodyPr wrap="square">
            <a:spAutoFit/>
          </a:bodyPr>
          <a:lstStyle/>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for </a:t>
            </a:r>
            <a:r>
              <a:rPr lang="en-US"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i</a:t>
            </a:r>
            <a:r>
              <a:rPr lang="en-US" b="0" dirty="0">
                <a:effectLst/>
                <a:latin typeface="Open Sans" panose="020B0606030504020204" pitchFamily="34" charset="0"/>
                <a:ea typeface="Open Sans" panose="020B0606030504020204" pitchFamily="34" charset="0"/>
                <a:cs typeface="Open Sans" panose="020B0606030504020204" pitchFamily="34" charset="0"/>
              </a:rPr>
              <a:t> in range(</a:t>
            </a:r>
            <a:r>
              <a:rPr lang="en-US" b="0" dirty="0" err="1">
                <a:effectLst/>
                <a:latin typeface="Open Sans" panose="020B0606030504020204" pitchFamily="34" charset="0"/>
                <a:ea typeface="Open Sans" panose="020B0606030504020204" pitchFamily="34" charset="0"/>
                <a:cs typeface="Open Sans" panose="020B0606030504020204" pitchFamily="34" charset="0"/>
              </a:rPr>
              <a:t>no_of_ngrams</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b="0" dirty="0">
                <a:effectLst/>
                <a:latin typeface="Open Sans" panose="020B0606030504020204" pitchFamily="34" charset="0"/>
                <a:ea typeface="Open Sans" panose="020B0606030504020204" pitchFamily="34" charset="0"/>
                <a:cs typeface="Open Sans" panose="020B0606030504020204" pitchFamily="34" charset="0"/>
              </a:rPr>
              <a:t>print(</a:t>
            </a:r>
            <a:r>
              <a:rPr lang="en-US"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tokenized_text</a:t>
            </a:r>
            <a:r>
              <a:rPr lang="en-US" b="0" dirty="0">
                <a:effectLst/>
                <a:latin typeface="Open Sans" panose="020B0606030504020204" pitchFamily="34" charset="0"/>
                <a:ea typeface="Open Sans" panose="020B0606030504020204" pitchFamily="34" charset="0"/>
                <a:cs typeface="Open Sans" panose="020B0606030504020204" pitchFamily="34" charset="0"/>
              </a:rPr>
              <a:t>[</a:t>
            </a:r>
            <a:r>
              <a:rPr lang="en-US" b="1" dirty="0" err="1">
                <a:effectLst/>
                <a:latin typeface="Open Sans" panose="020B0606030504020204" pitchFamily="34" charset="0"/>
                <a:ea typeface="Open Sans" panose="020B0606030504020204" pitchFamily="34" charset="0"/>
                <a:cs typeface="Open Sans" panose="020B0606030504020204" pitchFamily="34" charset="0"/>
              </a:rPr>
              <a:t>i:i+n</a:t>
            </a:r>
            <a:r>
              <a:rPr lang="en-US"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6" name="Textfeld 5">
            <a:extLst>
              <a:ext uri="{FF2B5EF4-FFF2-40B4-BE49-F238E27FC236}">
                <a16:creationId xmlns:a16="http://schemas.microsoft.com/office/drawing/2014/main" id="{91406B27-EE92-463A-A8F7-2D5015012CCE}"/>
              </a:ext>
            </a:extLst>
          </p:cNvPr>
          <p:cNvSpPr txBox="1"/>
          <p:nvPr/>
        </p:nvSpPr>
        <p:spPr>
          <a:xfrm>
            <a:off x="2905760" y="2067560"/>
            <a:ext cx="345440"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6</a:t>
            </a:r>
          </a:p>
        </p:txBody>
      </p:sp>
      <p:cxnSp>
        <p:nvCxnSpPr>
          <p:cNvPr id="10" name="Gerade Verbindung mit Pfeil 9">
            <a:extLst>
              <a:ext uri="{FF2B5EF4-FFF2-40B4-BE49-F238E27FC236}">
                <a16:creationId xmlns:a16="http://schemas.microsoft.com/office/drawing/2014/main" id="{2A9DA7D3-E7D2-4F97-A59A-D16B02A08943}"/>
              </a:ext>
            </a:extLst>
          </p:cNvPr>
          <p:cNvCxnSpPr>
            <a:stCxn id="28" idx="2"/>
            <a:endCxn id="6" idx="3"/>
          </p:cNvCxnSpPr>
          <p:nvPr/>
        </p:nvCxnSpPr>
        <p:spPr>
          <a:xfrm flipH="1">
            <a:off x="3251200" y="1829545"/>
            <a:ext cx="5687060" cy="422681"/>
          </a:xfrm>
          <a:prstGeom prst="straightConnector1">
            <a:avLst/>
          </a:prstGeom>
          <a:ln w="44450">
            <a:solidFill>
              <a:srgbClr val="01B73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le 13">
            <a:extLst>
              <a:ext uri="{FF2B5EF4-FFF2-40B4-BE49-F238E27FC236}">
                <a16:creationId xmlns:a16="http://schemas.microsoft.com/office/drawing/2014/main" id="{05224DEF-559E-4EC5-868D-4D64CC38AD0A}"/>
              </a:ext>
            </a:extLst>
          </p:cNvPr>
          <p:cNvGraphicFramePr>
            <a:graphicFrameLocks noGrp="1"/>
          </p:cNvGraphicFramePr>
          <p:nvPr>
            <p:extLst>
              <p:ext uri="{D42A27DB-BD31-4B8C-83A1-F6EECF244321}">
                <p14:modId xmlns:p14="http://schemas.microsoft.com/office/powerpoint/2010/main" val="2343226254"/>
              </p:ext>
            </p:extLst>
          </p:nvPr>
        </p:nvGraphicFramePr>
        <p:xfrm>
          <a:off x="838200" y="3762586"/>
          <a:ext cx="3058160" cy="2225040"/>
        </p:xfrm>
        <a:graphic>
          <a:graphicData uri="http://schemas.openxmlformats.org/drawingml/2006/table">
            <a:tbl>
              <a:tblPr firstRow="1" bandRow="1">
                <a:tableStyleId>{9D7B26C5-4107-4FEC-AEDC-1716B250A1EF}</a:tableStyleId>
              </a:tblPr>
              <a:tblGrid>
                <a:gridCol w="301813">
                  <a:extLst>
                    <a:ext uri="{9D8B030D-6E8A-4147-A177-3AD203B41FA5}">
                      <a16:colId xmlns:a16="http://schemas.microsoft.com/office/drawing/2014/main" val="2940110196"/>
                    </a:ext>
                  </a:extLst>
                </a:gridCol>
                <a:gridCol w="2756347">
                  <a:extLst>
                    <a:ext uri="{9D8B030D-6E8A-4147-A177-3AD203B41FA5}">
                      <a16:colId xmlns:a16="http://schemas.microsoft.com/office/drawing/2014/main" val="1282184236"/>
                    </a:ext>
                  </a:extLst>
                </a:gridCol>
              </a:tblGrid>
              <a:tr h="370840">
                <a:tc>
                  <a:txBody>
                    <a:bodyPr/>
                    <a:lstStyle/>
                    <a:p>
                      <a:r>
                        <a:rPr lang="en-US" dirty="0"/>
                        <a:t>i</a:t>
                      </a:r>
                    </a:p>
                  </a:txBody>
                  <a:tcPr/>
                </a:tc>
                <a:tc>
                  <a:txBody>
                    <a:bodyPr/>
                    <a:lstStyle/>
                    <a:p>
                      <a:r>
                        <a:rPr lang="en-US" dirty="0">
                          <a:solidFill>
                            <a:srgbClr val="FF0066"/>
                          </a:solidFill>
                        </a:rPr>
                        <a:t>tokenized_text</a:t>
                      </a:r>
                      <a:r>
                        <a:rPr lang="en-US" dirty="0"/>
                        <a:t>[</a:t>
                      </a:r>
                      <a:r>
                        <a:rPr lang="en-US" dirty="0" err="1"/>
                        <a:t>i:i+n</a:t>
                      </a:r>
                      <a:r>
                        <a:rPr lang="en-US" dirty="0"/>
                        <a:t>]</a:t>
                      </a:r>
                    </a:p>
                  </a:txBody>
                  <a:tcPr/>
                </a:tc>
                <a:extLst>
                  <a:ext uri="{0D108BD9-81ED-4DB2-BD59-A6C34878D82A}">
                    <a16:rowId xmlns:a16="http://schemas.microsoft.com/office/drawing/2014/main" val="1874251394"/>
                  </a:ext>
                </a:extLst>
              </a:tr>
              <a:tr h="370840">
                <a:tc>
                  <a:txBody>
                    <a:bodyPr/>
                    <a:lstStyle/>
                    <a:p>
                      <a:r>
                        <a:rPr lang="en-US" dirty="0"/>
                        <a:t>0</a:t>
                      </a:r>
                    </a:p>
                  </a:txBody>
                  <a:tcPr/>
                </a:tc>
                <a:tc>
                  <a:txBody>
                    <a:bodyPr/>
                    <a:lstStyle/>
                    <a:p>
                      <a:r>
                        <a:rPr lang="de-DE" sz="1800" b="0" i="0" kern="1200" dirty="0">
                          <a:solidFill>
                            <a:schemeClr val="tx1"/>
                          </a:solidFill>
                          <a:effectLst/>
                          <a:latin typeface="+mn-lt"/>
                          <a:ea typeface="+mn-ea"/>
                          <a:cs typeface="+mn-cs"/>
                        </a:rPr>
                        <a:t>['I', 'really', 'like']</a:t>
                      </a:r>
                      <a:endParaRPr lang="en-US" dirty="0"/>
                    </a:p>
                  </a:txBody>
                  <a:tcPr/>
                </a:tc>
                <a:extLst>
                  <a:ext uri="{0D108BD9-81ED-4DB2-BD59-A6C34878D82A}">
                    <a16:rowId xmlns:a16="http://schemas.microsoft.com/office/drawing/2014/main" val="3534981353"/>
                  </a:ext>
                </a:extLst>
              </a:tr>
              <a:tr h="370840">
                <a:tc>
                  <a:txBody>
                    <a:bodyPr/>
                    <a:lstStyle/>
                    <a:p>
                      <a:r>
                        <a:rPr lang="en-US" dirty="0"/>
                        <a:t>1</a:t>
                      </a:r>
                    </a:p>
                  </a:txBody>
                  <a:tcPr/>
                </a:tc>
                <a:tc>
                  <a:txBody>
                    <a:bodyPr/>
                    <a:lstStyle/>
                    <a:p>
                      <a:r>
                        <a:rPr lang="de-DE" sz="1800" b="0" i="0" kern="1200" dirty="0">
                          <a:solidFill>
                            <a:schemeClr val="tx1"/>
                          </a:solidFill>
                          <a:effectLst/>
                          <a:latin typeface="+mn-lt"/>
                          <a:ea typeface="+mn-ea"/>
                          <a:cs typeface="+mn-cs"/>
                        </a:rPr>
                        <a:t>['really', 'like', 'Python']</a:t>
                      </a:r>
                      <a:endParaRPr lang="en-US" dirty="0"/>
                    </a:p>
                  </a:txBody>
                  <a:tcPr/>
                </a:tc>
                <a:extLst>
                  <a:ext uri="{0D108BD9-81ED-4DB2-BD59-A6C34878D82A}">
                    <a16:rowId xmlns:a16="http://schemas.microsoft.com/office/drawing/2014/main" val="3429828720"/>
                  </a:ext>
                </a:extLst>
              </a:tr>
              <a:tr h="370840">
                <a:tc>
                  <a:txBody>
                    <a:bodyPr/>
                    <a:lstStyle/>
                    <a:p>
                      <a:r>
                        <a:rPr lang="en-US" dirty="0"/>
                        <a:t>2</a:t>
                      </a:r>
                    </a:p>
                  </a:txBody>
                  <a:tcPr/>
                </a:tc>
                <a:tc>
                  <a:txBody>
                    <a:bodyPr/>
                    <a:lstStyle/>
                    <a:p>
                      <a:r>
                        <a:rPr lang="de-DE" sz="1800" b="0" i="0" kern="1200" dirty="0">
                          <a:solidFill>
                            <a:schemeClr val="tx1"/>
                          </a:solidFill>
                          <a:effectLst/>
                          <a:latin typeface="+mn-lt"/>
                          <a:ea typeface="+mn-ea"/>
                          <a:cs typeface="+mn-cs"/>
                        </a:rPr>
                        <a:t>['like', 'Python', 'it']</a:t>
                      </a:r>
                      <a:endParaRPr lang="en-US" dirty="0"/>
                    </a:p>
                  </a:txBody>
                  <a:tcPr/>
                </a:tc>
                <a:extLst>
                  <a:ext uri="{0D108BD9-81ED-4DB2-BD59-A6C34878D82A}">
                    <a16:rowId xmlns:a16="http://schemas.microsoft.com/office/drawing/2014/main" val="3731939402"/>
                  </a:ext>
                </a:extLst>
              </a:tr>
              <a:tr h="370840">
                <a:tc>
                  <a:txBody>
                    <a:bodyPr/>
                    <a:lstStyle/>
                    <a:p>
                      <a:r>
                        <a:rPr lang="en-US" dirty="0"/>
                        <a:t>3</a:t>
                      </a:r>
                    </a:p>
                  </a:txBody>
                  <a:tcPr/>
                </a:tc>
                <a:tc>
                  <a:txBody>
                    <a:bodyPr/>
                    <a:lstStyle/>
                    <a:p>
                      <a:r>
                        <a:rPr lang="de-DE" sz="1800" b="0" i="0" kern="1200" dirty="0">
                          <a:solidFill>
                            <a:schemeClr val="tx1"/>
                          </a:solidFill>
                          <a:effectLst/>
                          <a:latin typeface="+mn-lt"/>
                          <a:ea typeface="+mn-ea"/>
                          <a:cs typeface="+mn-cs"/>
                        </a:rPr>
                        <a:t>['Python', 'it', 'is']</a:t>
                      </a:r>
                      <a:endParaRPr lang="en-US" dirty="0"/>
                    </a:p>
                  </a:txBody>
                  <a:tcPr/>
                </a:tc>
                <a:extLst>
                  <a:ext uri="{0D108BD9-81ED-4DB2-BD59-A6C34878D82A}">
                    <a16:rowId xmlns:a16="http://schemas.microsoft.com/office/drawing/2014/main" val="4246524792"/>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725818772"/>
                  </a:ext>
                </a:extLst>
              </a:tr>
            </a:tbl>
          </a:graphicData>
        </a:graphic>
      </p:graphicFrame>
      <p:sp>
        <p:nvSpPr>
          <p:cNvPr id="30" name="Textfeld 29">
            <a:extLst>
              <a:ext uri="{FF2B5EF4-FFF2-40B4-BE49-F238E27FC236}">
                <a16:creationId xmlns:a16="http://schemas.microsoft.com/office/drawing/2014/main" id="{9DDF4E44-C134-4813-80D3-B25CB216A283}"/>
              </a:ext>
            </a:extLst>
          </p:cNvPr>
          <p:cNvSpPr txBox="1"/>
          <p:nvPr/>
        </p:nvSpPr>
        <p:spPr>
          <a:xfrm>
            <a:off x="4566920" y="4474996"/>
            <a:ext cx="6096000" cy="400110"/>
          </a:xfrm>
          <a:prstGeom prst="rect">
            <a:avLst/>
          </a:prstGeom>
          <a:noFill/>
        </p:spPr>
        <p:txBody>
          <a:bodyPr wrap="square">
            <a:spAutoFit/>
          </a:bodyPr>
          <a:lstStyle/>
          <a:p>
            <a:r>
              <a:rPr lang="en-US" sz="2000" b="0" dirty="0">
                <a:effectLst/>
                <a:latin typeface="Open Sans" panose="020B0606030504020204" pitchFamily="34" charset="0"/>
                <a:ea typeface="Open Sans" panose="020B0606030504020204" pitchFamily="34" charset="0"/>
                <a:cs typeface="Open Sans" panose="020B0606030504020204" pitchFamily="34" charset="0"/>
              </a:rPr>
              <a:t>[‘I’, ‘really’, ‘like’, ‘Python’, ‘it’, ‘is’, ’pretty’, ‘awesome’]</a:t>
            </a:r>
          </a:p>
        </p:txBody>
      </p:sp>
      <p:cxnSp>
        <p:nvCxnSpPr>
          <p:cNvPr id="15" name="Gerade Verbindung mit Pfeil 14">
            <a:extLst>
              <a:ext uri="{FF2B5EF4-FFF2-40B4-BE49-F238E27FC236}">
                <a16:creationId xmlns:a16="http://schemas.microsoft.com/office/drawing/2014/main" id="{869393CA-F369-48DE-9CED-B3DDDB8CE0BD}"/>
              </a:ext>
            </a:extLst>
          </p:cNvPr>
          <p:cNvCxnSpPr/>
          <p:nvPr/>
        </p:nvCxnSpPr>
        <p:spPr>
          <a:xfrm>
            <a:off x="3693160" y="4675051"/>
            <a:ext cx="70104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Geschweifte Klammer rechts 15">
            <a:extLst>
              <a:ext uri="{FF2B5EF4-FFF2-40B4-BE49-F238E27FC236}">
                <a16:creationId xmlns:a16="http://schemas.microsoft.com/office/drawing/2014/main" id="{3AF96CC2-E525-4800-ABC9-A729488F3AEF}"/>
              </a:ext>
            </a:extLst>
          </p:cNvPr>
          <p:cNvSpPr/>
          <p:nvPr/>
        </p:nvSpPr>
        <p:spPr>
          <a:xfrm rot="5400000">
            <a:off x="6030565" y="3916632"/>
            <a:ext cx="400110" cy="23622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feld 16">
            <a:extLst>
              <a:ext uri="{FF2B5EF4-FFF2-40B4-BE49-F238E27FC236}">
                <a16:creationId xmlns:a16="http://schemas.microsoft.com/office/drawing/2014/main" id="{EDB92709-66BF-471C-8085-61CA5D3095E0}"/>
              </a:ext>
            </a:extLst>
          </p:cNvPr>
          <p:cNvSpPr txBox="1"/>
          <p:nvPr/>
        </p:nvSpPr>
        <p:spPr>
          <a:xfrm>
            <a:off x="5049520" y="5556895"/>
            <a:ext cx="2362200" cy="646331"/>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 1+n</a:t>
            </a:r>
          </a:p>
          <a:p>
            <a:pPr algn="ctr"/>
            <a:r>
              <a:rPr lang="en-US" dirty="0">
                <a:latin typeface="Open Sans" panose="020B0606030504020204" pitchFamily="34" charset="0"/>
                <a:ea typeface="Open Sans" panose="020B0606030504020204" pitchFamily="34" charset="0"/>
                <a:cs typeface="Open Sans" panose="020B0606030504020204" pitchFamily="34" charset="0"/>
              </a:rPr>
              <a:t>1: 4</a:t>
            </a:r>
          </a:p>
        </p:txBody>
      </p:sp>
      <p:sp>
        <p:nvSpPr>
          <p:cNvPr id="31" name="Textfeld 30">
            <a:extLst>
              <a:ext uri="{FF2B5EF4-FFF2-40B4-BE49-F238E27FC236}">
                <a16:creationId xmlns:a16="http://schemas.microsoft.com/office/drawing/2014/main" id="{A7409B1E-8417-48C6-9B59-84340B77EC27}"/>
              </a:ext>
            </a:extLst>
          </p:cNvPr>
          <p:cNvSpPr txBox="1"/>
          <p:nvPr/>
        </p:nvSpPr>
        <p:spPr>
          <a:xfrm>
            <a:off x="8174990" y="1105912"/>
            <a:ext cx="1526540"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n = 3</a:t>
            </a:r>
          </a:p>
        </p:txBody>
      </p:sp>
      <p:sp>
        <p:nvSpPr>
          <p:cNvPr id="32" name="Textfeld 31">
            <a:extLst>
              <a:ext uri="{FF2B5EF4-FFF2-40B4-BE49-F238E27FC236}">
                <a16:creationId xmlns:a16="http://schemas.microsoft.com/office/drawing/2014/main" id="{47A42A6F-8A80-4CE6-82DA-77B592090420}"/>
              </a:ext>
            </a:extLst>
          </p:cNvPr>
          <p:cNvSpPr txBox="1"/>
          <p:nvPr/>
        </p:nvSpPr>
        <p:spPr>
          <a:xfrm>
            <a:off x="4914900" y="4094379"/>
            <a:ext cx="2362200" cy="36933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1        2         3  </a:t>
            </a:r>
          </a:p>
        </p:txBody>
      </p:sp>
    </p:spTree>
    <p:extLst>
      <p:ext uri="{BB962C8B-B14F-4D97-AF65-F5344CB8AC3E}">
        <p14:creationId xmlns:p14="http://schemas.microsoft.com/office/powerpoint/2010/main" val="1141816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10 – Frequency Analysis</a:t>
            </a:r>
          </a:p>
        </p:txBody>
      </p:sp>
      <p:sp>
        <p:nvSpPr>
          <p:cNvPr id="3" name="Textfeld 2">
            <a:extLst>
              <a:ext uri="{FF2B5EF4-FFF2-40B4-BE49-F238E27FC236}">
                <a16:creationId xmlns:a16="http://schemas.microsoft.com/office/drawing/2014/main" id="{392FBFE5-CF1C-4140-B928-C8E6DD3747CC}"/>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script that generates a frequency table for a given text. The list should contain all types and their frequencies. </a:t>
            </a:r>
            <a:r>
              <a:rPr lang="en-US" sz="1600" i="1" dirty="0">
                <a:latin typeface="Open Sans" panose="020B0606030504020204" pitchFamily="34" charset="0"/>
                <a:ea typeface="Open Sans" panose="020B0606030504020204" pitchFamily="34" charset="0"/>
                <a:cs typeface="Open Sans" panose="020B0606030504020204" pitchFamily="34" charset="0"/>
              </a:rPr>
              <a:t>Hint: </a:t>
            </a:r>
            <a:r>
              <a:rPr lang="en-US" sz="1600" dirty="0">
                <a:latin typeface="Open Sans" panose="020B0606030504020204" pitchFamily="34" charset="0"/>
                <a:ea typeface="Open Sans" panose="020B0606030504020204" pitchFamily="34" charset="0"/>
                <a:cs typeface="Open Sans" panose="020B0606030504020204" pitchFamily="34" charset="0"/>
              </a:rPr>
              <a:t>Have a look at Python’s Counter capabilities.</a:t>
            </a:r>
          </a:p>
        </p:txBody>
      </p:sp>
      <p:sp>
        <p:nvSpPr>
          <p:cNvPr id="5" name="Textfeld 4">
            <a:extLst>
              <a:ext uri="{FF2B5EF4-FFF2-40B4-BE49-F238E27FC236}">
                <a16:creationId xmlns:a16="http://schemas.microsoft.com/office/drawing/2014/main" id="{D1944C55-ED87-44E8-BACC-6E3A1CBDD35A}"/>
              </a:ext>
            </a:extLst>
          </p:cNvPr>
          <p:cNvSpPr txBox="1"/>
          <p:nvPr/>
        </p:nvSpPr>
        <p:spPr>
          <a:xfrm>
            <a:off x="838200" y="2857930"/>
            <a:ext cx="9667241" cy="879087"/>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can use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’s </a:t>
            </a:r>
            <a:r>
              <a:rPr lang="en-US" dirty="0" err="1">
                <a:latin typeface="Open Sans" panose="020B0606030504020204" pitchFamily="34" charset="0"/>
                <a:ea typeface="Open Sans" panose="020B0606030504020204" pitchFamily="34" charset="0"/>
                <a:cs typeface="Open Sans" panose="020B0606030504020204" pitchFamily="34" charset="0"/>
              </a:rPr>
              <a:t>FreqDist</a:t>
            </a:r>
            <a:r>
              <a:rPr lang="en-US" dirty="0">
                <a:latin typeface="Open Sans" panose="020B0606030504020204" pitchFamily="34" charset="0"/>
                <a:ea typeface="Open Sans" panose="020B0606030504020204" pitchFamily="34" charset="0"/>
                <a:cs typeface="Open Sans" panose="020B0606030504020204" pitchFamily="34" charset="0"/>
              </a:rPr>
              <a:t> to generate frequency distributions of tokenized texts.</a:t>
            </a:r>
          </a:p>
        </p:txBody>
      </p:sp>
      <p:sp>
        <p:nvSpPr>
          <p:cNvPr id="6" name="Textfeld 5">
            <a:extLst>
              <a:ext uri="{FF2B5EF4-FFF2-40B4-BE49-F238E27FC236}">
                <a16:creationId xmlns:a16="http://schemas.microsoft.com/office/drawing/2014/main" id="{04F4555B-5BF7-4FB1-89F6-963AD3E87C5D}"/>
              </a:ext>
            </a:extLst>
          </p:cNvPr>
          <p:cNvSpPr txBox="1"/>
          <p:nvPr/>
        </p:nvSpPr>
        <p:spPr>
          <a:xfrm>
            <a:off x="838197" y="3881896"/>
            <a:ext cx="9959343" cy="879023"/>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Counter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can also use Python’s </a:t>
            </a:r>
            <a:r>
              <a:rPr lang="en-US" dirty="0">
                <a:latin typeface="Consolas" panose="020B0609020204030204" pitchFamily="49" charset="0"/>
                <a:ea typeface="Open Sans" panose="020B0606030504020204" pitchFamily="34" charset="0"/>
                <a:cs typeface="Open Sans" panose="020B0606030504020204" pitchFamily="34" charset="0"/>
              </a:rPr>
              <a:t>Counter </a:t>
            </a:r>
            <a:r>
              <a:rPr lang="en-US" dirty="0">
                <a:latin typeface="Open Sans" panose="020B0606030504020204" pitchFamily="34" charset="0"/>
                <a:ea typeface="Open Sans" panose="020B0606030504020204" pitchFamily="34" charset="0"/>
                <a:cs typeface="Open Sans" panose="020B0606030504020204" pitchFamily="34" charset="0"/>
              </a:rPr>
              <a:t>to count all elements in an iterable (i.e., a list of tokens).</a:t>
            </a:r>
            <a:endParaRPr lang="en-US"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feld 6">
            <a:extLst>
              <a:ext uri="{FF2B5EF4-FFF2-40B4-BE49-F238E27FC236}">
                <a16:creationId xmlns:a16="http://schemas.microsoft.com/office/drawing/2014/main" id="{6D2FB382-9738-4DA7-B698-F6AF1F96ADA8}"/>
              </a:ext>
            </a:extLst>
          </p:cNvPr>
          <p:cNvSpPr txBox="1"/>
          <p:nvPr/>
        </p:nvSpPr>
        <p:spPr>
          <a:xfrm>
            <a:off x="838197" y="4905862"/>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spaCy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After creating a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document (see Exercise 14), we can use the </a:t>
            </a:r>
            <a:r>
              <a:rPr lang="en-US" dirty="0">
                <a:latin typeface="Consolas" panose="020B0609020204030204" pitchFamily="49" charset="0"/>
                <a:ea typeface="Open Sans" panose="020B0606030504020204" pitchFamily="34" charset="0"/>
                <a:cs typeface="Open Sans" panose="020B0606030504020204" pitchFamily="34" charset="0"/>
              </a:rPr>
              <a:t>.count_by() </a:t>
            </a:r>
            <a:r>
              <a:rPr lang="en-US" dirty="0">
                <a:latin typeface="Open Sans" panose="020B0606030504020204" pitchFamily="34" charset="0"/>
                <a:ea typeface="Open Sans" panose="020B0606030504020204" pitchFamily="34" charset="0"/>
                <a:cs typeface="Open Sans" panose="020B0606030504020204" pitchFamily="34" charset="0"/>
              </a:rPr>
              <a:t>method to get frequency distributions.</a:t>
            </a:r>
          </a:p>
        </p:txBody>
      </p:sp>
    </p:spTree>
    <p:extLst>
      <p:ext uri="{BB962C8B-B14F-4D97-AF65-F5344CB8AC3E}">
        <p14:creationId xmlns:p14="http://schemas.microsoft.com/office/powerpoint/2010/main" val="117218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Counter</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199" y="3295433"/>
            <a:ext cx="6437070" cy="369332"/>
          </a:xfrm>
          <a:prstGeom prst="rect">
            <a:avLst/>
          </a:prstGeom>
          <a:noFill/>
        </p:spPr>
        <p:txBody>
          <a:bodyPr wrap="square" rtlCol="0">
            <a:spAutoFit/>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 </a:t>
            </a:r>
            <a:r>
              <a:rPr lang="en-US" dirty="0">
                <a:latin typeface="Open Sans" panose="020B0606030504020204" pitchFamily="34" charset="0"/>
                <a:ea typeface="Open Sans" panose="020B0606030504020204" pitchFamily="34" charset="0"/>
                <a:cs typeface="Open Sans" panose="020B0606030504020204" pitchFamily="34" charset="0"/>
              </a:rPr>
              <a:t>= [1, 1, 2, 3, 3, 4]</a:t>
            </a:r>
          </a:p>
        </p:txBody>
      </p:sp>
      <p:sp>
        <p:nvSpPr>
          <p:cNvPr id="6" name="Textfeld 5">
            <a:extLst>
              <a:ext uri="{FF2B5EF4-FFF2-40B4-BE49-F238E27FC236}">
                <a16:creationId xmlns:a16="http://schemas.microsoft.com/office/drawing/2014/main" id="{EC89671A-9B21-4CAA-9C00-D6CCAEA68ED5}"/>
              </a:ext>
            </a:extLst>
          </p:cNvPr>
          <p:cNvSpPr txBox="1"/>
          <p:nvPr/>
        </p:nvSpPr>
        <p:spPr>
          <a:xfrm>
            <a:off x="838198" y="1445037"/>
            <a:ext cx="9667241" cy="1428083"/>
          </a:xfrm>
          <a:prstGeom prst="rect">
            <a:avLst/>
          </a:prstGeom>
          <a:noFill/>
        </p:spPr>
        <p:txBody>
          <a:bodyPr wrap="square" rtlCol="0">
            <a:spAutoFit/>
          </a:bodyPr>
          <a:lstStyle/>
          <a:p>
            <a:pPr>
              <a:lnSpc>
                <a:spcPct val="150000"/>
              </a:lnSpc>
            </a:pPr>
            <a:r>
              <a:rPr lang="en-US" sz="2000" dirty="0">
                <a:latin typeface="Consolas" panose="020B0609020204030204" pitchFamily="49" charset="0"/>
                <a:ea typeface="Open Sans" panose="020B0606030504020204" pitchFamily="34" charset="0"/>
                <a:cs typeface="Open Sans" panose="020B0606030504020204" pitchFamily="34" charset="0"/>
              </a:rPr>
              <a:t>Counter </a:t>
            </a:r>
            <a:r>
              <a:rPr lang="en-US" sz="2000" dirty="0">
                <a:latin typeface="Open Sans" panose="020B0606030504020204" pitchFamily="34" charset="0"/>
                <a:ea typeface="Open Sans" panose="020B0606030504020204" pitchFamily="34" charset="0"/>
                <a:cs typeface="Open Sans" panose="020B0606030504020204" pitchFamily="34" charset="0"/>
              </a:rPr>
              <a:t>can be used to count hashable objects (e.g., a list). The resulting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counter object </a:t>
            </a:r>
            <a:r>
              <a:rPr lang="en-US" sz="2000" dirty="0">
                <a:latin typeface="Open Sans" panose="020B0606030504020204" pitchFamily="34" charset="0"/>
                <a:ea typeface="Open Sans" panose="020B0606030504020204" pitchFamily="34" charset="0"/>
                <a:cs typeface="Open Sans" panose="020B0606030504020204" pitchFamily="34" charset="0"/>
              </a:rPr>
              <a:t>behaves a lot like a dictionary and contains the individual elements as well as their counts.</a:t>
            </a:r>
            <a:endParaRPr lang="en-US" sz="2000"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feld 6">
            <a:extLst>
              <a:ext uri="{FF2B5EF4-FFF2-40B4-BE49-F238E27FC236}">
                <a16:creationId xmlns:a16="http://schemas.microsoft.com/office/drawing/2014/main" id="{6295567E-7297-48C4-BD16-FF63376BB726}"/>
              </a:ext>
            </a:extLst>
          </p:cNvPr>
          <p:cNvSpPr txBox="1"/>
          <p:nvPr/>
        </p:nvSpPr>
        <p:spPr>
          <a:xfrm>
            <a:off x="838198" y="3775491"/>
            <a:ext cx="6437070"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 Counter(</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E8BD702C-4C7D-476F-92F1-7FC12A430130}"/>
              </a:ext>
            </a:extLst>
          </p:cNvPr>
          <p:cNvSpPr txBox="1"/>
          <p:nvPr/>
        </p:nvSpPr>
        <p:spPr>
          <a:xfrm>
            <a:off x="838198" y="4255549"/>
            <a:ext cx="6437070"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latin typeface="Open Sans" panose="020B0606030504020204" pitchFamily="34" charset="0"/>
                <a:ea typeface="Open Sans" panose="020B0606030504020204" pitchFamily="34" charset="0"/>
                <a:cs typeface="Open Sans" panose="020B0606030504020204" pitchFamily="34" charset="0"/>
              </a:rPr>
              <a:t>[1]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8F91C420-28E7-4615-BA6B-7B6793101AF8}"/>
              </a:ext>
            </a:extLst>
          </p:cNvPr>
          <p:cNvSpPr txBox="1"/>
          <p:nvPr/>
        </p:nvSpPr>
        <p:spPr>
          <a:xfrm>
            <a:off x="838198" y="4735606"/>
            <a:ext cx="8549641"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latin typeface="Open Sans" panose="020B0606030504020204" pitchFamily="34" charset="0"/>
                <a:ea typeface="Open Sans" panose="020B0606030504020204" pitchFamily="34" charset="0"/>
                <a:cs typeface="Open Sans" panose="020B0606030504020204" pitchFamily="34" charset="0"/>
              </a:rPr>
              <a:t>.most_common(2)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 2), (3, 2)]</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70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highlight>
                  <a:srgbClr val="FFFF00"/>
                </a:highlight>
                <a:latin typeface="Open Sans" panose="020B0606030504020204" pitchFamily="34" charset="0"/>
                <a:ea typeface="Open Sans" panose="020B0606030504020204" pitchFamily="34" charset="0"/>
                <a:cs typeface="Open Sans" panose="020B0606030504020204" pitchFamily="34" charset="0"/>
              </a:rPr>
              <a:t>spaCy Documents</a:t>
            </a:r>
          </a:p>
        </p:txBody>
      </p:sp>
      <p:sp>
        <p:nvSpPr>
          <p:cNvPr id="4" name="TextBox 3">
            <a:extLst>
              <a:ext uri="{FF2B5EF4-FFF2-40B4-BE49-F238E27FC236}">
                <a16:creationId xmlns:a16="http://schemas.microsoft.com/office/drawing/2014/main" id="{4544AF6A-DD64-4622-84D3-915443251C91}"/>
              </a:ext>
            </a:extLst>
          </p:cNvPr>
          <p:cNvSpPr txBox="1"/>
          <p:nvPr/>
        </p:nvSpPr>
        <p:spPr>
          <a:xfrm>
            <a:off x="2170771" y="2995961"/>
            <a:ext cx="4341541" cy="369332"/>
          </a:xfrm>
          <a:prstGeom prst="rect">
            <a:avLst/>
          </a:prstGeom>
          <a:noFill/>
        </p:spPr>
        <p:txBody>
          <a:bodyPr wrap="square" rtlCol="0">
            <a:spAutoFit/>
          </a:bodyPr>
          <a:lstStyle/>
          <a:p>
            <a:r>
              <a:rPr lang="en-US" dirty="0"/>
              <a:t>Also explain spaCy vocabulary</a:t>
            </a:r>
          </a:p>
        </p:txBody>
      </p:sp>
    </p:spTree>
    <p:extLst>
      <p:ext uri="{BB962C8B-B14F-4D97-AF65-F5344CB8AC3E}">
        <p14:creationId xmlns:p14="http://schemas.microsoft.com/office/powerpoint/2010/main" val="1177339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Notebook and Solutions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1" y="1690688"/>
            <a:ext cx="7042149" cy="3566554"/>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are going to solve the exercises in an (almost) empty notebook. This will, most likely, become a bit messy ….</a:t>
            </a:r>
          </a:p>
          <a:p>
            <a:pPr>
              <a:lnSpc>
                <a:spcPct val="15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Therefore, after this workshop, I’ll provide you (via </a:t>
            </a:r>
            <a:r>
              <a:rPr lang="en-US" sz="2000" i="1" dirty="0">
                <a:latin typeface="Open Sans" panose="020B0606030504020204" pitchFamily="34" charset="0"/>
                <a:ea typeface="Open Sans" panose="020B0606030504020204" pitchFamily="34" charset="0"/>
                <a:cs typeface="Open Sans" panose="020B0606030504020204" pitchFamily="34" charset="0"/>
              </a:rPr>
              <a:t>GitHub</a:t>
            </a:r>
            <a:r>
              <a:rPr lang="en-US" sz="2000" dirty="0">
                <a:latin typeface="Open Sans" panose="020B0606030504020204" pitchFamily="34" charset="0"/>
                <a:ea typeface="Open Sans" panose="020B0606030504020204" pitchFamily="34" charset="0"/>
                <a:cs typeface="Open Sans" panose="020B0606030504020204" pitchFamily="34" charset="0"/>
              </a:rPr>
              <a:t>) with a clean(er) </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documented solutions notebook</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i="1" dirty="0">
                <a:latin typeface="Open Sans" panose="020B0606030504020204" pitchFamily="34" charset="0"/>
                <a:ea typeface="Open Sans" panose="020B0606030504020204" pitchFamily="34" charset="0"/>
                <a:cs typeface="Open Sans" panose="020B0606030504020204" pitchFamily="34" charset="0"/>
              </a:rPr>
              <a:t>Also: Have a look at the additional notebooks and exercises. Some of the problems/exercises will be discussed and solved there in more detail.</a:t>
            </a:r>
          </a:p>
        </p:txBody>
      </p:sp>
    </p:spTree>
    <p:extLst>
      <p:ext uri="{BB962C8B-B14F-4D97-AF65-F5344CB8AC3E}">
        <p14:creationId xmlns:p14="http://schemas.microsoft.com/office/powerpoint/2010/main" val="1496444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11 – Computing Basic Statistics</a:t>
            </a:r>
          </a:p>
        </p:txBody>
      </p:sp>
      <p:sp>
        <p:nvSpPr>
          <p:cNvPr id="3" name="Textfeld 2">
            <a:extLst>
              <a:ext uri="{FF2B5EF4-FFF2-40B4-BE49-F238E27FC236}">
                <a16:creationId xmlns:a16="http://schemas.microsoft.com/office/drawing/2014/main" id="{B3494C74-A5C0-479F-B37C-DD15113C70C4}"/>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script that generates the following statistics for a given search term and a set of text files (a corpus): </a:t>
            </a:r>
            <a:endParaRPr lang="en-US" sz="1600" dirty="0">
              <a:solidFill>
                <a:srgbClr val="000000"/>
              </a:solidFill>
              <a:latin typeface="Open Sans" panose="020B0606030504020204" pitchFamily="34" charset="0"/>
            </a:endParaRPr>
          </a:p>
          <a:p>
            <a:pPr>
              <a:lnSpc>
                <a:spcPct val="150000"/>
              </a:lnSpc>
            </a:pPr>
            <a:r>
              <a:rPr lang="en-US" sz="1600" dirty="0">
                <a:solidFill>
                  <a:srgbClr val="000000"/>
                </a:solidFill>
                <a:latin typeface="Open Sans" panose="020B0606030504020204" pitchFamily="34" charset="0"/>
              </a:rPr>
              <a:t>The a</a:t>
            </a:r>
            <a:r>
              <a:rPr lang="en-US" sz="1600" b="0" i="0" u="none" strike="noStrike" baseline="0" dirty="0">
                <a:solidFill>
                  <a:srgbClr val="000000"/>
                </a:solidFill>
                <a:latin typeface="Open Sans" panose="020B0606030504020204" pitchFamily="34" charset="0"/>
              </a:rPr>
              <a:t>bsolute and relative frequencies; the mean frequency; the standard deviation. Also try to plot the frequency distribution across files.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feld 4">
            <a:extLst>
              <a:ext uri="{FF2B5EF4-FFF2-40B4-BE49-F238E27FC236}">
                <a16:creationId xmlns:a16="http://schemas.microsoft.com/office/drawing/2014/main" id="{B97DC9C7-AE90-4513-BE48-10499335E5EF}"/>
              </a:ext>
            </a:extLst>
          </p:cNvPr>
          <p:cNvSpPr txBox="1"/>
          <p:nvPr/>
        </p:nvSpPr>
        <p:spPr>
          <a:xfrm>
            <a:off x="838199" y="3127203"/>
            <a:ext cx="10622281" cy="1710020"/>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Basic Approach</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 define two functions for getting the absolute and relative frequencies of a given text. Then we are using a third function to generate frequencies for a number of texts which we will store in a list. Finally, we can use Python’s </a:t>
            </a:r>
            <a:r>
              <a:rPr lang="en-US" dirty="0">
                <a:latin typeface="Consolas" panose="020B0609020204030204" pitchFamily="49" charset="0"/>
                <a:ea typeface="Open Sans" panose="020B0606030504020204" pitchFamily="34" charset="0"/>
                <a:cs typeface="Open Sans" panose="020B0606030504020204" pitchFamily="34" charset="0"/>
              </a:rPr>
              <a:t>statistics</a:t>
            </a:r>
            <a:r>
              <a:rPr lang="en-US" dirty="0">
                <a:latin typeface="Open Sans" panose="020B0606030504020204" pitchFamily="34" charset="0"/>
                <a:ea typeface="Open Sans" panose="020B0606030504020204" pitchFamily="34" charset="0"/>
                <a:cs typeface="Open Sans" panose="020B0606030504020204" pitchFamily="34" charset="0"/>
              </a:rPr>
              <a:t> functions to get the required statistics.</a:t>
            </a:r>
          </a:p>
        </p:txBody>
      </p:sp>
      <p:sp>
        <p:nvSpPr>
          <p:cNvPr id="6" name="Textfeld 5">
            <a:extLst>
              <a:ext uri="{FF2B5EF4-FFF2-40B4-BE49-F238E27FC236}">
                <a16:creationId xmlns:a16="http://schemas.microsoft.com/office/drawing/2014/main" id="{85C84F52-B1EC-4541-A4D9-78E3BF53310D}"/>
              </a:ext>
            </a:extLst>
          </p:cNvPr>
          <p:cNvSpPr txBox="1"/>
          <p:nvPr/>
        </p:nvSpPr>
        <p:spPr>
          <a:xfrm>
            <a:off x="838199" y="5000955"/>
            <a:ext cx="10515600"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Pandas DataFrame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After getting the </a:t>
            </a:r>
            <a:r>
              <a:rPr lang="en-US" b="1" dirty="0">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of the corpus, we use one of the functions from above to populate two frequency tables. Then we create </a:t>
            </a:r>
            <a:r>
              <a:rPr lang="en-US" i="1" dirty="0">
                <a:latin typeface="Open Sans" panose="020B0606030504020204" pitchFamily="34" charset="0"/>
                <a:ea typeface="Open Sans" panose="020B0606030504020204" pitchFamily="34" charset="0"/>
                <a:cs typeface="Open Sans" panose="020B0606030504020204" pitchFamily="34" charset="0"/>
              </a:rPr>
              <a:t>Pandas</a:t>
            </a:r>
            <a:r>
              <a:rPr lang="en-US" dirty="0">
                <a:latin typeface="Open Sans" panose="020B0606030504020204" pitchFamily="34" charset="0"/>
                <a:ea typeface="Open Sans" panose="020B0606030504020204" pitchFamily="34" charset="0"/>
                <a:cs typeface="Open Sans" panose="020B0606030504020204" pitchFamily="34" charset="0"/>
              </a:rPr>
              <a:t> DataFrames from these tables.</a:t>
            </a:r>
          </a:p>
        </p:txBody>
      </p:sp>
    </p:spTree>
    <p:extLst>
      <p:ext uri="{BB962C8B-B14F-4D97-AF65-F5344CB8AC3E}">
        <p14:creationId xmlns:p14="http://schemas.microsoft.com/office/powerpoint/2010/main" val="313838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Vocabulary</a:t>
            </a:r>
          </a:p>
        </p:txBody>
      </p:sp>
      <p:sp>
        <p:nvSpPr>
          <p:cNvPr id="3" name="Textfeld 2">
            <a:extLst>
              <a:ext uri="{FF2B5EF4-FFF2-40B4-BE49-F238E27FC236}">
                <a16:creationId xmlns:a16="http://schemas.microsoft.com/office/drawing/2014/main" id="{08A12E13-6F15-4483-91F1-B070A6E6BB92}"/>
              </a:ext>
            </a:extLst>
          </p:cNvPr>
          <p:cNvSpPr txBox="1"/>
          <p:nvPr/>
        </p:nvSpPr>
        <p:spPr>
          <a:xfrm>
            <a:off x="838200" y="1490633"/>
            <a:ext cx="10236200" cy="142814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In NLP it is very common to store the </a:t>
            </a:r>
            <a:r>
              <a:rPr lang="en-US" sz="2000" b="1" dirty="0">
                <a:latin typeface="Open Sans" panose="020B0606030504020204" pitchFamily="34" charset="0"/>
                <a:ea typeface="Open Sans" panose="020B0606030504020204" pitchFamily="34" charset="0"/>
                <a:cs typeface="Open Sans" panose="020B0606030504020204" pitchFamily="34" charset="0"/>
              </a:rPr>
              <a:t>vocabulary </a:t>
            </a:r>
            <a:r>
              <a:rPr lang="en-US" sz="2000" dirty="0">
                <a:latin typeface="Open Sans" panose="020B0606030504020204" pitchFamily="34" charset="0"/>
                <a:ea typeface="Open Sans" panose="020B0606030504020204" pitchFamily="34" charset="0"/>
                <a:cs typeface="Open Sans" panose="020B0606030504020204" pitchFamily="34" charset="0"/>
              </a:rPr>
              <a:t>(essentially a list of types) in a data structure separate from everything else. Aside from some other benefits, this avoids duplication and reduces memory cost. </a:t>
            </a:r>
            <a:r>
              <a:rPr lang="en-US" sz="2000" i="1" dirty="0">
                <a:latin typeface="Open Sans" panose="020B0606030504020204" pitchFamily="34" charset="0"/>
                <a:ea typeface="Open Sans" panose="020B0606030504020204" pitchFamily="34" charset="0"/>
                <a:cs typeface="Open Sans" panose="020B0606030504020204" pitchFamily="34" charset="0"/>
              </a:rPr>
              <a:t>Here’s a very simplistic example:</a:t>
            </a:r>
          </a:p>
        </p:txBody>
      </p:sp>
      <p:sp>
        <p:nvSpPr>
          <p:cNvPr id="6" name="Textfeld 5">
            <a:extLst>
              <a:ext uri="{FF2B5EF4-FFF2-40B4-BE49-F238E27FC236}">
                <a16:creationId xmlns:a16="http://schemas.microsoft.com/office/drawing/2014/main" id="{E263EFB8-9A21-4350-9551-4782C3C1B148}"/>
              </a:ext>
            </a:extLst>
          </p:cNvPr>
          <p:cNvSpPr txBox="1"/>
          <p:nvPr/>
        </p:nvSpPr>
        <p:spPr>
          <a:xfrm>
            <a:off x="970280" y="4381393"/>
            <a:ext cx="6437070" cy="830997"/>
          </a:xfrm>
          <a:prstGeom prst="rect">
            <a:avLst/>
          </a:prstGeom>
          <a:noFill/>
        </p:spPr>
        <p:txBody>
          <a:bodyPr wrap="square" rtlCol="0">
            <a:spAutoFit/>
          </a:bodyPr>
          <a:lstStyle/>
          <a:p>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v</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p>
          <a:p>
            <a:r>
              <a:rPr lang="en-US" sz="2400" dirty="0">
                <a:latin typeface="Open Sans" panose="020B0606030504020204" pitchFamily="34" charset="0"/>
                <a:ea typeface="Open Sans" panose="020B0606030504020204" pitchFamily="34" charset="0"/>
                <a:cs typeface="Open Sans" panose="020B0606030504020204" pitchFamily="34" charset="0"/>
              </a:rPr>
              <a:t>sentence = [</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v[0]</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v[2]</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v[3]</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v[4] </a:t>
            </a:r>
            <a:r>
              <a:rPr lang="en-US" sz="2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7" name="Tabelle 5">
            <a:extLst>
              <a:ext uri="{FF2B5EF4-FFF2-40B4-BE49-F238E27FC236}">
                <a16:creationId xmlns:a16="http://schemas.microsoft.com/office/drawing/2014/main" id="{E8F6CAA8-414E-47E2-B84D-1C900C419FA3}"/>
              </a:ext>
            </a:extLst>
          </p:cNvPr>
          <p:cNvGraphicFramePr>
            <a:graphicFrameLocks noGrp="1"/>
          </p:cNvGraphicFramePr>
          <p:nvPr>
            <p:extLst>
              <p:ext uri="{D42A27DB-BD31-4B8C-83A1-F6EECF244321}">
                <p14:modId xmlns:p14="http://schemas.microsoft.com/office/powerpoint/2010/main" val="801759938"/>
              </p:ext>
            </p:extLst>
          </p:nvPr>
        </p:nvGraphicFramePr>
        <p:xfrm>
          <a:off x="970280" y="3251200"/>
          <a:ext cx="4902200" cy="749300"/>
        </p:xfrm>
        <a:graphic>
          <a:graphicData uri="http://schemas.openxmlformats.org/drawingml/2006/table">
            <a:tbl>
              <a:tblPr firstRow="1" bandRow="1">
                <a:tableStyleId>{616DA210-FB5B-4158-B5E0-FEB733F419BA}</a:tableStyleId>
              </a:tblPr>
              <a:tblGrid>
                <a:gridCol w="1862256">
                  <a:extLst>
                    <a:ext uri="{9D8B030D-6E8A-4147-A177-3AD203B41FA5}">
                      <a16:colId xmlns:a16="http://schemas.microsoft.com/office/drawing/2014/main" val="1419912750"/>
                    </a:ext>
                  </a:extLst>
                </a:gridCol>
                <a:gridCol w="703997">
                  <a:extLst>
                    <a:ext uri="{9D8B030D-6E8A-4147-A177-3AD203B41FA5}">
                      <a16:colId xmlns:a16="http://schemas.microsoft.com/office/drawing/2014/main" val="1550293534"/>
                    </a:ext>
                  </a:extLst>
                </a:gridCol>
                <a:gridCol w="542707">
                  <a:extLst>
                    <a:ext uri="{9D8B030D-6E8A-4147-A177-3AD203B41FA5}">
                      <a16:colId xmlns:a16="http://schemas.microsoft.com/office/drawing/2014/main" val="2200495618"/>
                    </a:ext>
                  </a:extLst>
                </a:gridCol>
                <a:gridCol w="568960">
                  <a:extLst>
                    <a:ext uri="{9D8B030D-6E8A-4147-A177-3AD203B41FA5}">
                      <a16:colId xmlns:a16="http://schemas.microsoft.com/office/drawing/2014/main" val="1931059034"/>
                    </a:ext>
                  </a:extLst>
                </a:gridCol>
                <a:gridCol w="355600">
                  <a:extLst>
                    <a:ext uri="{9D8B030D-6E8A-4147-A177-3AD203B41FA5}">
                      <a16:colId xmlns:a16="http://schemas.microsoft.com/office/drawing/2014/main" val="902487944"/>
                    </a:ext>
                  </a:extLst>
                </a:gridCol>
                <a:gridCol w="868680">
                  <a:extLst>
                    <a:ext uri="{9D8B030D-6E8A-4147-A177-3AD203B41FA5}">
                      <a16:colId xmlns:a16="http://schemas.microsoft.com/office/drawing/2014/main" val="2911787532"/>
                    </a:ext>
                  </a:extLst>
                </a:gridCol>
              </a:tblGrid>
              <a:tr h="37846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Index</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a:txBody>
                  <a:tcPr/>
                </a:tc>
                <a:extLst>
                  <a:ext uri="{0D108BD9-81ED-4DB2-BD59-A6C34878D82A}">
                    <a16:rowId xmlns:a16="http://schemas.microsoft.com/office/drawing/2014/main" val="1590055992"/>
                  </a:ext>
                </a:extLst>
              </a:tr>
              <a:tr h="370840">
                <a:tc>
                  <a:txBody>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a:t>
                      </a:r>
                    </a:p>
                  </a:txBody>
                  <a:tcPr/>
                </a:tc>
                <a:tc gridSpan="5">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‘grey’, ‘cat’, ‘is’, ‘black’]</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850363082"/>
                  </a:ext>
                </a:extLst>
              </a:tr>
            </a:tbl>
          </a:graphicData>
        </a:graphic>
      </p:graphicFrame>
    </p:spTree>
    <p:extLst>
      <p:ext uri="{BB962C8B-B14F-4D97-AF65-F5344CB8AC3E}">
        <p14:creationId xmlns:p14="http://schemas.microsoft.com/office/powerpoint/2010/main" val="1657367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Lists and Sets</a:t>
            </a:r>
          </a:p>
        </p:txBody>
      </p:sp>
      <p:sp>
        <p:nvSpPr>
          <p:cNvPr id="3" name="Textfeld 2">
            <a:extLst>
              <a:ext uri="{FF2B5EF4-FFF2-40B4-BE49-F238E27FC236}">
                <a16:creationId xmlns:a16="http://schemas.microsoft.com/office/drawing/2014/main" id="{B6A8F447-E906-445E-82D1-233DAE6508D1}"/>
              </a:ext>
            </a:extLst>
          </p:cNvPr>
          <p:cNvSpPr txBox="1"/>
          <p:nvPr/>
        </p:nvSpPr>
        <p:spPr>
          <a:xfrm>
            <a:off x="838200" y="3680478"/>
            <a:ext cx="8854440" cy="1848583"/>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In Python, sets are </a:t>
            </a:r>
            <a:r>
              <a:rPr lang="en-US" b="1" dirty="0">
                <a:latin typeface="Open Sans" panose="020B0606030504020204" pitchFamily="34" charset="0"/>
                <a:ea typeface="Open Sans" panose="020B0606030504020204" pitchFamily="34" charset="0"/>
                <a:cs typeface="Open Sans" panose="020B0606030504020204" pitchFamily="34" charset="0"/>
              </a:rPr>
              <a:t>unordered</a:t>
            </a:r>
            <a:r>
              <a:rPr lang="en-US" dirty="0">
                <a:latin typeface="Open Sans" panose="020B0606030504020204" pitchFamily="34" charset="0"/>
                <a:ea typeface="Open Sans" panose="020B0606030504020204" pitchFamily="34" charset="0"/>
                <a:cs typeface="Open Sans" panose="020B0606030504020204" pitchFamily="34" charset="0"/>
              </a:rPr>
              <a:t> and only </a:t>
            </a:r>
            <a:r>
              <a:rPr lang="en-US" b="1" dirty="0">
                <a:latin typeface="Open Sans" panose="020B0606030504020204" pitchFamily="34" charset="0"/>
                <a:ea typeface="Open Sans" panose="020B0606030504020204" pitchFamily="34" charset="0"/>
                <a:cs typeface="Open Sans" panose="020B0606030504020204" pitchFamily="34" charset="0"/>
              </a:rPr>
              <a:t>contain unique elements</a:t>
            </a:r>
            <a:r>
              <a:rPr lang="en-US" dirty="0">
                <a:latin typeface="Open Sans" panose="020B0606030504020204" pitchFamily="34" charset="0"/>
                <a:ea typeface="Open Sans" panose="020B0606030504020204" pitchFamily="34" charset="0"/>
                <a:cs typeface="Open Sans" panose="020B0606030504020204" pitchFamily="34" charset="0"/>
              </a:rPr>
              <a:t>.</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While sets can be used for many things (especially when leveraging set theory), we will simply use them to turn a </a:t>
            </a:r>
            <a:r>
              <a:rPr lang="en-US" i="1" dirty="0">
                <a:latin typeface="Open Sans" panose="020B0606030504020204" pitchFamily="34" charset="0"/>
                <a:ea typeface="Open Sans" panose="020B0606030504020204" pitchFamily="34" charset="0"/>
                <a:cs typeface="Open Sans" panose="020B0606030504020204" pitchFamily="34" charset="0"/>
              </a:rPr>
              <a:t>list of tokens </a:t>
            </a:r>
            <a:r>
              <a:rPr lang="en-US" dirty="0">
                <a:latin typeface="Open Sans" panose="020B0606030504020204" pitchFamily="34" charset="0"/>
                <a:ea typeface="Open Sans" panose="020B0606030504020204" pitchFamily="34" charset="0"/>
                <a:cs typeface="Open Sans" panose="020B0606030504020204" pitchFamily="34" charset="0"/>
              </a:rPr>
              <a:t>(containing duplicates) into a </a:t>
            </a:r>
            <a:r>
              <a:rPr lang="en-US" i="1" dirty="0">
                <a:latin typeface="Open Sans" panose="020B0606030504020204" pitchFamily="34" charset="0"/>
                <a:ea typeface="Open Sans" panose="020B0606030504020204" pitchFamily="34" charset="0"/>
                <a:cs typeface="Open Sans" panose="020B0606030504020204" pitchFamily="34" charset="0"/>
              </a:rPr>
              <a:t>set of types</a:t>
            </a: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4" name="Textfeld 3">
            <a:extLst>
              <a:ext uri="{FF2B5EF4-FFF2-40B4-BE49-F238E27FC236}">
                <a16:creationId xmlns:a16="http://schemas.microsoft.com/office/drawing/2014/main" id="{42901F57-94EE-447B-938E-E92B348010EC}"/>
              </a:ext>
            </a:extLst>
          </p:cNvPr>
          <p:cNvSpPr txBox="1"/>
          <p:nvPr/>
        </p:nvSpPr>
        <p:spPr>
          <a:xfrm>
            <a:off x="838200" y="1451850"/>
            <a:ext cx="8785860"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Sets</a:t>
            </a:r>
            <a:r>
              <a:rPr lang="en-US" sz="2000" dirty="0">
                <a:latin typeface="Open Sans" panose="020B0606030504020204" pitchFamily="34" charset="0"/>
                <a:ea typeface="Open Sans" panose="020B0606030504020204" pitchFamily="34" charset="0"/>
                <a:cs typeface="Open Sans" panose="020B0606030504020204" pitchFamily="34" charset="0"/>
              </a:rPr>
              <a:t>, in the mathematical sense, are well-defined collections of distinct elements.</a:t>
            </a:r>
          </a:p>
        </p:txBody>
      </p:sp>
      <p:sp>
        <p:nvSpPr>
          <p:cNvPr id="5" name="Textfeld 4">
            <a:extLst>
              <a:ext uri="{FF2B5EF4-FFF2-40B4-BE49-F238E27FC236}">
                <a16:creationId xmlns:a16="http://schemas.microsoft.com/office/drawing/2014/main" id="{17E4AF9D-5F77-4C9E-B013-B038CA698AA6}"/>
              </a:ext>
            </a:extLst>
          </p:cNvPr>
          <p:cNvSpPr txBox="1"/>
          <p:nvPr/>
        </p:nvSpPr>
        <p:spPr>
          <a:xfrm>
            <a:off x="1243263" y="2492054"/>
            <a:ext cx="6437070" cy="400110"/>
          </a:xfrm>
          <a:prstGeom prst="rect">
            <a:avLst/>
          </a:prstGeom>
          <a:noFill/>
        </p:spPr>
        <p:txBody>
          <a:bodyPr wrap="square" rtlCol="0">
            <a:spAutoFit/>
          </a:bodyPr>
          <a:lstStyle/>
          <a:p>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list_with_duplicate</a:t>
            </a:r>
            <a:r>
              <a:rPr lang="en-US" sz="2000" dirty="0">
                <a:latin typeface="Open Sans" panose="020B0606030504020204" pitchFamily="34" charset="0"/>
                <a:ea typeface="Open Sans" panose="020B0606030504020204" pitchFamily="34" charset="0"/>
                <a:cs typeface="Open Sans" panose="020B0606030504020204" pitchFamily="34" charset="0"/>
              </a:rPr>
              <a:t> = [‘A’, ‘B’, ‘B’, ‘C’]</a:t>
            </a:r>
          </a:p>
        </p:txBody>
      </p:sp>
      <p:sp>
        <p:nvSpPr>
          <p:cNvPr id="6" name="Textfeld 5">
            <a:extLst>
              <a:ext uri="{FF2B5EF4-FFF2-40B4-BE49-F238E27FC236}">
                <a16:creationId xmlns:a16="http://schemas.microsoft.com/office/drawing/2014/main" id="{0FDFEBF7-0E27-4ECA-B76A-0C377B21A4FA}"/>
              </a:ext>
            </a:extLst>
          </p:cNvPr>
          <p:cNvSpPr txBox="1"/>
          <p:nvPr/>
        </p:nvSpPr>
        <p:spPr>
          <a:xfrm>
            <a:off x="1243263" y="2902294"/>
            <a:ext cx="329317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s =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set(</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list_with_duplicate</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Textfeld 6">
            <a:extLst>
              <a:ext uri="{FF2B5EF4-FFF2-40B4-BE49-F238E27FC236}">
                <a16:creationId xmlns:a16="http://schemas.microsoft.com/office/drawing/2014/main" id="{B89B5B9D-9E5F-4FB5-AE25-7BA09FE6863E}"/>
              </a:ext>
            </a:extLst>
          </p:cNvPr>
          <p:cNvSpPr txBox="1"/>
          <p:nvPr/>
        </p:nvSpPr>
        <p:spPr>
          <a:xfrm>
            <a:off x="4728143" y="2892164"/>
            <a:ext cx="3293177"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i="1" dirty="0">
                <a:latin typeface="Open Sans" panose="020B0606030504020204" pitchFamily="34" charset="0"/>
                <a:ea typeface="Open Sans" panose="020B0606030504020204" pitchFamily="34" charset="0"/>
                <a:cs typeface="Open Sans" panose="020B0606030504020204" pitchFamily="34" charset="0"/>
              </a:rPr>
              <a:t>{‘A’, ‘B’, ‘C’}</a:t>
            </a:r>
          </a:p>
        </p:txBody>
      </p:sp>
    </p:spTree>
    <p:extLst>
      <p:ext uri="{BB962C8B-B14F-4D97-AF65-F5344CB8AC3E}">
        <p14:creationId xmlns:p14="http://schemas.microsoft.com/office/powerpoint/2010/main" val="107420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Vocabulary</a:t>
            </a:r>
          </a:p>
        </p:txBody>
      </p:sp>
      <p:graphicFrame>
        <p:nvGraphicFramePr>
          <p:cNvPr id="5" name="Tabelle 5">
            <a:extLst>
              <a:ext uri="{FF2B5EF4-FFF2-40B4-BE49-F238E27FC236}">
                <a16:creationId xmlns:a16="http://schemas.microsoft.com/office/drawing/2014/main" id="{25D9E50A-D8B7-43F7-AC7E-BF655AC1D48E}"/>
              </a:ext>
            </a:extLst>
          </p:cNvPr>
          <p:cNvGraphicFramePr>
            <a:graphicFrameLocks noGrp="1"/>
          </p:cNvGraphicFramePr>
          <p:nvPr>
            <p:extLst>
              <p:ext uri="{D42A27DB-BD31-4B8C-83A1-F6EECF244321}">
                <p14:modId xmlns:p14="http://schemas.microsoft.com/office/powerpoint/2010/main" val="465586297"/>
              </p:ext>
            </p:extLst>
          </p:nvPr>
        </p:nvGraphicFramePr>
        <p:xfrm>
          <a:off x="970280" y="3190240"/>
          <a:ext cx="4902200" cy="749300"/>
        </p:xfrm>
        <a:graphic>
          <a:graphicData uri="http://schemas.openxmlformats.org/drawingml/2006/table">
            <a:tbl>
              <a:tblPr firstRow="1" bandRow="1">
                <a:tableStyleId>{616DA210-FB5B-4158-B5E0-FEB733F419BA}</a:tableStyleId>
              </a:tblPr>
              <a:tblGrid>
                <a:gridCol w="1862256">
                  <a:extLst>
                    <a:ext uri="{9D8B030D-6E8A-4147-A177-3AD203B41FA5}">
                      <a16:colId xmlns:a16="http://schemas.microsoft.com/office/drawing/2014/main" val="1419912750"/>
                    </a:ext>
                  </a:extLst>
                </a:gridCol>
                <a:gridCol w="703997">
                  <a:extLst>
                    <a:ext uri="{9D8B030D-6E8A-4147-A177-3AD203B41FA5}">
                      <a16:colId xmlns:a16="http://schemas.microsoft.com/office/drawing/2014/main" val="1550293534"/>
                    </a:ext>
                  </a:extLst>
                </a:gridCol>
                <a:gridCol w="542707">
                  <a:extLst>
                    <a:ext uri="{9D8B030D-6E8A-4147-A177-3AD203B41FA5}">
                      <a16:colId xmlns:a16="http://schemas.microsoft.com/office/drawing/2014/main" val="2200495618"/>
                    </a:ext>
                  </a:extLst>
                </a:gridCol>
                <a:gridCol w="568960">
                  <a:extLst>
                    <a:ext uri="{9D8B030D-6E8A-4147-A177-3AD203B41FA5}">
                      <a16:colId xmlns:a16="http://schemas.microsoft.com/office/drawing/2014/main" val="1931059034"/>
                    </a:ext>
                  </a:extLst>
                </a:gridCol>
                <a:gridCol w="355600">
                  <a:extLst>
                    <a:ext uri="{9D8B030D-6E8A-4147-A177-3AD203B41FA5}">
                      <a16:colId xmlns:a16="http://schemas.microsoft.com/office/drawing/2014/main" val="902487944"/>
                    </a:ext>
                  </a:extLst>
                </a:gridCol>
                <a:gridCol w="868680">
                  <a:extLst>
                    <a:ext uri="{9D8B030D-6E8A-4147-A177-3AD203B41FA5}">
                      <a16:colId xmlns:a16="http://schemas.microsoft.com/office/drawing/2014/main" val="2911787532"/>
                    </a:ext>
                  </a:extLst>
                </a:gridCol>
              </a:tblGrid>
              <a:tr h="37846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Index</a:t>
                      </a:r>
                    </a:p>
                  </a:txBody>
                  <a:tcPr/>
                </a:tc>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extLst>
                  <a:ext uri="{0D108BD9-81ED-4DB2-BD59-A6C34878D82A}">
                    <a16:rowId xmlns:a16="http://schemas.microsoft.com/office/drawing/2014/main" val="1590055992"/>
                  </a:ext>
                </a:extLst>
              </a:tr>
              <a:tr h="370840">
                <a:tc>
                  <a:txBody>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a:t>
                      </a:r>
                    </a:p>
                  </a:txBody>
                  <a:tcPr/>
                </a:tc>
                <a:tc gridSpan="5">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‘grey’, ‘cat’, ‘is’, ‘black’]</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850363082"/>
                  </a:ext>
                </a:extLst>
              </a:tr>
            </a:tbl>
          </a:graphicData>
        </a:graphic>
      </p:graphicFrame>
      <p:sp>
        <p:nvSpPr>
          <p:cNvPr id="4" name="Textfeld 3">
            <a:extLst>
              <a:ext uri="{FF2B5EF4-FFF2-40B4-BE49-F238E27FC236}">
                <a16:creationId xmlns:a16="http://schemas.microsoft.com/office/drawing/2014/main" id="{579B7633-0FF5-4A24-A149-8D7C127A5204}"/>
              </a:ext>
            </a:extLst>
          </p:cNvPr>
          <p:cNvSpPr txBox="1"/>
          <p:nvPr/>
        </p:nvSpPr>
        <p:spPr>
          <a:xfrm>
            <a:off x="838200" y="4229100"/>
            <a:ext cx="4546600" cy="707886"/>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We can use the same vocabulary to index frequency tables.</a:t>
            </a:r>
          </a:p>
        </p:txBody>
      </p:sp>
      <p:sp>
        <p:nvSpPr>
          <p:cNvPr id="7" name="Textfeld 6">
            <a:extLst>
              <a:ext uri="{FF2B5EF4-FFF2-40B4-BE49-F238E27FC236}">
                <a16:creationId xmlns:a16="http://schemas.microsoft.com/office/drawing/2014/main" id="{A7D10914-A93A-4A58-BBE2-1EF9F1256B35}"/>
              </a:ext>
            </a:extLst>
          </p:cNvPr>
          <p:cNvSpPr txBox="1"/>
          <p:nvPr/>
        </p:nvSpPr>
        <p:spPr>
          <a:xfrm>
            <a:off x="838200" y="5051524"/>
            <a:ext cx="4795520" cy="707886"/>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document =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The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cat</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is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grey</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The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cat</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is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b="1" dirty="0">
                <a:latin typeface="Open Sans" panose="020B0606030504020204" pitchFamily="34" charset="0"/>
                <a:ea typeface="Open Sans" panose="020B0606030504020204" pitchFamily="34" charset="0"/>
                <a:cs typeface="Open Sans" panose="020B0606030504020204" pitchFamily="34" charset="0"/>
              </a:rPr>
              <a:t>black</a:t>
            </a:r>
            <a:r>
              <a:rPr lang="en-US" sz="20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8" name="Tabelle 8">
            <a:extLst>
              <a:ext uri="{FF2B5EF4-FFF2-40B4-BE49-F238E27FC236}">
                <a16:creationId xmlns:a16="http://schemas.microsoft.com/office/drawing/2014/main" id="{17C4A4F2-645B-4118-B12B-0DE690329522}"/>
              </a:ext>
            </a:extLst>
          </p:cNvPr>
          <p:cNvGraphicFramePr>
            <a:graphicFrameLocks noGrp="1"/>
          </p:cNvGraphicFramePr>
          <p:nvPr>
            <p:extLst>
              <p:ext uri="{D42A27DB-BD31-4B8C-83A1-F6EECF244321}">
                <p14:modId xmlns:p14="http://schemas.microsoft.com/office/powerpoint/2010/main" val="2468101725"/>
              </p:ext>
            </p:extLst>
          </p:nvPr>
        </p:nvGraphicFramePr>
        <p:xfrm>
          <a:off x="6319522" y="3190748"/>
          <a:ext cx="4795521" cy="2494280"/>
        </p:xfrm>
        <a:graphic>
          <a:graphicData uri="http://schemas.openxmlformats.org/drawingml/2006/table">
            <a:tbl>
              <a:tblPr firstRow="1" bandRow="1">
                <a:tableStyleId>{616DA210-FB5B-4158-B5E0-FEB733F419BA}</a:tableStyleId>
              </a:tblPr>
              <a:tblGrid>
                <a:gridCol w="1598507">
                  <a:extLst>
                    <a:ext uri="{9D8B030D-6E8A-4147-A177-3AD203B41FA5}">
                      <a16:colId xmlns:a16="http://schemas.microsoft.com/office/drawing/2014/main" val="4250172066"/>
                    </a:ext>
                  </a:extLst>
                </a:gridCol>
                <a:gridCol w="1598507">
                  <a:extLst>
                    <a:ext uri="{9D8B030D-6E8A-4147-A177-3AD203B41FA5}">
                      <a16:colId xmlns:a16="http://schemas.microsoft.com/office/drawing/2014/main" val="3748560222"/>
                    </a:ext>
                  </a:extLst>
                </a:gridCol>
                <a:gridCol w="1598507">
                  <a:extLst>
                    <a:ext uri="{9D8B030D-6E8A-4147-A177-3AD203B41FA5}">
                      <a16:colId xmlns:a16="http://schemas.microsoft.com/office/drawing/2014/main" val="1194380616"/>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Type </a:t>
                      </a:r>
                      <a:r>
                        <a:rPr lang="en-US" b="0" i="1"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vocabulary[i]</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Frequency</a:t>
                      </a:r>
                    </a:p>
                  </a:txBody>
                  <a:tcPr/>
                </a:tc>
                <a:tc>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4238696962"/>
                  </a:ext>
                </a:extLst>
              </a:tr>
              <a:tr h="370840">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the</a:t>
                      </a:r>
                    </a:p>
                  </a:txBody>
                  <a:tcPr>
                    <a:solidFill>
                      <a:schemeClr val="bg1"/>
                    </a:solidFill>
                  </a:tcPr>
                </a:tc>
                <a:extLst>
                  <a:ext uri="{0D108BD9-81ED-4DB2-BD59-A6C34878D82A}">
                    <a16:rowId xmlns:a16="http://schemas.microsoft.com/office/drawing/2014/main" val="3993395727"/>
                  </a:ext>
                </a:extLst>
              </a:tr>
              <a:tr h="370840">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grey</a:t>
                      </a:r>
                    </a:p>
                  </a:txBody>
                  <a:tcPr>
                    <a:solidFill>
                      <a:schemeClr val="bg1"/>
                    </a:solidFill>
                  </a:tcPr>
                </a:tc>
                <a:extLst>
                  <a:ext uri="{0D108BD9-81ED-4DB2-BD59-A6C34878D82A}">
                    <a16:rowId xmlns:a16="http://schemas.microsoft.com/office/drawing/2014/main" val="1095267142"/>
                  </a:ext>
                </a:extLst>
              </a:tr>
              <a:tr h="370840">
                <a:tc>
                  <a:txBody>
                    <a:bodyPr/>
                    <a:lstStyle/>
                    <a:p>
                      <a:pPr algn="ctr"/>
                      <a:r>
                        <a:rPr lang="en-US" dirty="0">
                          <a:solidFill>
                            <a:srgbClr val="548235"/>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cat</a:t>
                      </a:r>
                    </a:p>
                  </a:txBody>
                  <a:tcPr>
                    <a:solidFill>
                      <a:schemeClr val="bg1"/>
                    </a:solidFill>
                  </a:tcPr>
                </a:tc>
                <a:extLst>
                  <a:ext uri="{0D108BD9-81ED-4DB2-BD59-A6C34878D82A}">
                    <a16:rowId xmlns:a16="http://schemas.microsoft.com/office/drawing/2014/main" val="495328692"/>
                  </a:ext>
                </a:extLst>
              </a:tr>
              <a:tr h="370840">
                <a:tc>
                  <a:txBody>
                    <a:bodyPr/>
                    <a:lstStyle/>
                    <a:p>
                      <a:pPr algn="ctr"/>
                      <a:r>
                        <a:rPr lang="en-US" dirty="0">
                          <a:solidFill>
                            <a:srgbClr val="C55A11"/>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is</a:t>
                      </a:r>
                    </a:p>
                  </a:txBody>
                  <a:tcPr>
                    <a:solidFill>
                      <a:schemeClr val="bg1"/>
                    </a:solidFill>
                  </a:tcPr>
                </a:tc>
                <a:extLst>
                  <a:ext uri="{0D108BD9-81ED-4DB2-BD59-A6C34878D82A}">
                    <a16:rowId xmlns:a16="http://schemas.microsoft.com/office/drawing/2014/main" val="2124718901"/>
                  </a:ext>
                </a:extLst>
              </a:tr>
              <a:tr h="370840">
                <a:tc>
                  <a:txBody>
                    <a:bodyPr/>
                    <a:lstStyle/>
                    <a:p>
                      <a:pPr algn="ct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black</a:t>
                      </a:r>
                    </a:p>
                  </a:txBody>
                  <a:tcPr>
                    <a:solidFill>
                      <a:schemeClr val="bg1"/>
                    </a:solidFill>
                  </a:tcPr>
                </a:tc>
                <a:extLst>
                  <a:ext uri="{0D108BD9-81ED-4DB2-BD59-A6C34878D82A}">
                    <a16:rowId xmlns:a16="http://schemas.microsoft.com/office/drawing/2014/main" val="2862225423"/>
                  </a:ext>
                </a:extLst>
              </a:tr>
            </a:tbl>
          </a:graphicData>
        </a:graphic>
      </p:graphicFrame>
      <p:sp>
        <p:nvSpPr>
          <p:cNvPr id="9" name="Textfeld 8">
            <a:extLst>
              <a:ext uri="{FF2B5EF4-FFF2-40B4-BE49-F238E27FC236}">
                <a16:creationId xmlns:a16="http://schemas.microsoft.com/office/drawing/2014/main" id="{C5627EB9-C609-43BE-B3B7-55CD1262B188}"/>
              </a:ext>
            </a:extLst>
          </p:cNvPr>
          <p:cNvSpPr txBox="1"/>
          <p:nvPr/>
        </p:nvSpPr>
        <p:spPr>
          <a:xfrm>
            <a:off x="838200" y="5823089"/>
            <a:ext cx="4795520" cy="400110"/>
          </a:xfrm>
          <a:prstGeom prst="rect">
            <a:avLst/>
          </a:prstGeom>
          <a:noFill/>
        </p:spPr>
        <p:txBody>
          <a:bodyPr wrap="square" rtlCol="0">
            <a:spAutoFit/>
          </a:bodyPr>
          <a:lstStyle/>
          <a:p>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frequencies</a:t>
            </a:r>
            <a:r>
              <a:rPr lang="en-US" sz="2000" dirty="0">
                <a:latin typeface="Open Sans" panose="020B0606030504020204" pitchFamily="34" charset="0"/>
                <a:ea typeface="Open Sans" panose="020B0606030504020204" pitchFamily="34" charset="0"/>
                <a:cs typeface="Open Sans" panose="020B0606030504020204" pitchFamily="34" charset="0"/>
              </a:rPr>
              <a:t> =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r>
              <a:rPr lang="en-US" sz="2000" dirty="0">
                <a:latin typeface="Open Sans" panose="020B0606030504020204" pitchFamily="34" charset="0"/>
                <a:ea typeface="Open Sans" panose="020B0606030504020204" pitchFamily="34" charset="0"/>
                <a:cs typeface="Open Sans" panose="020B0606030504020204" pitchFamily="34" charset="0"/>
              </a:rPr>
              <a:t>: 1,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b="1" dirty="0">
                <a:latin typeface="Open Sans" panose="020B0606030504020204" pitchFamily="34" charset="0"/>
                <a:ea typeface="Open Sans" panose="020B0606030504020204" pitchFamily="34" charset="0"/>
                <a:cs typeface="Open Sans" panose="020B0606030504020204" pitchFamily="34" charset="0"/>
              </a:rPr>
              <a:t>4</a:t>
            </a:r>
            <a:r>
              <a:rPr lang="en-US" sz="2000" dirty="0">
                <a:latin typeface="Open Sans" panose="020B0606030504020204" pitchFamily="34" charset="0"/>
                <a:ea typeface="Open Sans" panose="020B0606030504020204" pitchFamily="34" charset="0"/>
                <a:cs typeface="Open Sans" panose="020B0606030504020204" pitchFamily="34" charset="0"/>
              </a:rPr>
              <a:t>: 1}</a:t>
            </a:r>
          </a:p>
        </p:txBody>
      </p:sp>
      <p:sp>
        <p:nvSpPr>
          <p:cNvPr id="10" name="Textfeld 9">
            <a:extLst>
              <a:ext uri="{FF2B5EF4-FFF2-40B4-BE49-F238E27FC236}">
                <a16:creationId xmlns:a16="http://schemas.microsoft.com/office/drawing/2014/main" id="{5D781798-CBDC-47CF-925E-1C5F3FEDC3AC}"/>
              </a:ext>
            </a:extLst>
          </p:cNvPr>
          <p:cNvSpPr txBox="1"/>
          <p:nvPr/>
        </p:nvSpPr>
        <p:spPr>
          <a:xfrm>
            <a:off x="838200" y="1490633"/>
            <a:ext cx="10236200" cy="1294585"/>
          </a:xfrm>
          <a:prstGeom prst="rect">
            <a:avLst/>
          </a:prstGeom>
          <a:noFill/>
        </p:spPr>
        <p:txBody>
          <a:bodyPr wrap="square" rtlCol="0">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In NLP it is very common to store the </a:t>
            </a:r>
            <a:r>
              <a:rPr lang="en-US" b="1" dirty="0">
                <a:latin typeface="Open Sans" panose="020B0606030504020204" pitchFamily="34" charset="0"/>
                <a:ea typeface="Open Sans" panose="020B0606030504020204" pitchFamily="34" charset="0"/>
                <a:cs typeface="Open Sans" panose="020B0606030504020204" pitchFamily="34" charset="0"/>
              </a:rPr>
              <a:t>vocabulary </a:t>
            </a:r>
            <a:r>
              <a:rPr lang="en-US" dirty="0">
                <a:latin typeface="Open Sans" panose="020B0606030504020204" pitchFamily="34" charset="0"/>
                <a:ea typeface="Open Sans" panose="020B0606030504020204" pitchFamily="34" charset="0"/>
                <a:cs typeface="Open Sans" panose="020B0606030504020204" pitchFamily="34" charset="0"/>
              </a:rPr>
              <a:t>(essentially a list/set of types) in a data structure separate from everything else. Aside from some other benefits, this avoids duplication and reduces memory cost. </a:t>
            </a:r>
            <a:r>
              <a:rPr lang="en-US" i="1" dirty="0">
                <a:latin typeface="Open Sans" panose="020B0606030504020204" pitchFamily="34" charset="0"/>
                <a:ea typeface="Open Sans" panose="020B0606030504020204" pitchFamily="34" charset="0"/>
                <a:cs typeface="Open Sans" panose="020B0606030504020204" pitchFamily="34" charset="0"/>
              </a:rPr>
              <a:t>Here’s a very simplistic example:</a:t>
            </a:r>
          </a:p>
        </p:txBody>
      </p:sp>
    </p:spTree>
    <p:extLst>
      <p:ext uri="{BB962C8B-B14F-4D97-AF65-F5344CB8AC3E}">
        <p14:creationId xmlns:p14="http://schemas.microsoft.com/office/powerpoint/2010/main" val="1586486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12 – Basic Collocation Analysis</a:t>
            </a:r>
          </a:p>
        </p:txBody>
      </p:sp>
      <p:sp>
        <p:nvSpPr>
          <p:cNvPr id="3" name="Textfeld 2">
            <a:extLst>
              <a:ext uri="{FF2B5EF4-FFF2-40B4-BE49-F238E27FC236}">
                <a16:creationId xmlns:a16="http://schemas.microsoft.com/office/drawing/2014/main" id="{B3494C74-A5C0-479F-B37C-DD15113C70C4}"/>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allows you to find collocates of a given word in a given text file. If you want to do this from scratch, you will have to implement a collocation/association measure of your choice.</a:t>
            </a:r>
          </a:p>
        </p:txBody>
      </p:sp>
      <p:graphicFrame>
        <p:nvGraphicFramePr>
          <p:cNvPr id="7" name="Tabelle 13">
            <a:extLst>
              <a:ext uri="{FF2B5EF4-FFF2-40B4-BE49-F238E27FC236}">
                <a16:creationId xmlns:a16="http://schemas.microsoft.com/office/drawing/2014/main" id="{2A5AA6A8-1949-4249-B4E2-1B79C9745844}"/>
              </a:ext>
            </a:extLst>
          </p:cNvPr>
          <p:cNvGraphicFramePr>
            <a:graphicFrameLocks noGrp="1"/>
          </p:cNvGraphicFramePr>
          <p:nvPr>
            <p:extLst>
              <p:ext uri="{D42A27DB-BD31-4B8C-83A1-F6EECF244321}">
                <p14:modId xmlns:p14="http://schemas.microsoft.com/office/powerpoint/2010/main" val="1944750189"/>
              </p:ext>
            </p:extLst>
          </p:nvPr>
        </p:nvGraphicFramePr>
        <p:xfrm>
          <a:off x="982977" y="3335020"/>
          <a:ext cx="5217014" cy="370840"/>
        </p:xfrm>
        <a:graphic>
          <a:graphicData uri="http://schemas.openxmlformats.org/drawingml/2006/table">
            <a:tbl>
              <a:tblPr firstRow="1" bandRow="1">
                <a:tableStyleId>{5940675A-B579-460E-94D1-54222C63F5DA}</a:tableStyleId>
              </a:tblPr>
              <a:tblGrid>
                <a:gridCol w="474274">
                  <a:extLst>
                    <a:ext uri="{9D8B030D-6E8A-4147-A177-3AD203B41FA5}">
                      <a16:colId xmlns:a16="http://schemas.microsoft.com/office/drawing/2014/main" val="3409334184"/>
                    </a:ext>
                  </a:extLst>
                </a:gridCol>
                <a:gridCol w="474274">
                  <a:extLst>
                    <a:ext uri="{9D8B030D-6E8A-4147-A177-3AD203B41FA5}">
                      <a16:colId xmlns:a16="http://schemas.microsoft.com/office/drawing/2014/main" val="3550525290"/>
                    </a:ext>
                  </a:extLst>
                </a:gridCol>
                <a:gridCol w="474274">
                  <a:extLst>
                    <a:ext uri="{9D8B030D-6E8A-4147-A177-3AD203B41FA5}">
                      <a16:colId xmlns:a16="http://schemas.microsoft.com/office/drawing/2014/main" val="2944426417"/>
                    </a:ext>
                  </a:extLst>
                </a:gridCol>
                <a:gridCol w="474274">
                  <a:extLst>
                    <a:ext uri="{9D8B030D-6E8A-4147-A177-3AD203B41FA5}">
                      <a16:colId xmlns:a16="http://schemas.microsoft.com/office/drawing/2014/main" val="646834628"/>
                    </a:ext>
                  </a:extLst>
                </a:gridCol>
                <a:gridCol w="474274">
                  <a:extLst>
                    <a:ext uri="{9D8B030D-6E8A-4147-A177-3AD203B41FA5}">
                      <a16:colId xmlns:a16="http://schemas.microsoft.com/office/drawing/2014/main" val="4008672250"/>
                    </a:ext>
                  </a:extLst>
                </a:gridCol>
                <a:gridCol w="474274">
                  <a:extLst>
                    <a:ext uri="{9D8B030D-6E8A-4147-A177-3AD203B41FA5}">
                      <a16:colId xmlns:a16="http://schemas.microsoft.com/office/drawing/2014/main" val="816730157"/>
                    </a:ext>
                  </a:extLst>
                </a:gridCol>
                <a:gridCol w="474274">
                  <a:extLst>
                    <a:ext uri="{9D8B030D-6E8A-4147-A177-3AD203B41FA5}">
                      <a16:colId xmlns:a16="http://schemas.microsoft.com/office/drawing/2014/main" val="895579299"/>
                    </a:ext>
                  </a:extLst>
                </a:gridCol>
                <a:gridCol w="474274">
                  <a:extLst>
                    <a:ext uri="{9D8B030D-6E8A-4147-A177-3AD203B41FA5}">
                      <a16:colId xmlns:a16="http://schemas.microsoft.com/office/drawing/2014/main" val="4137594114"/>
                    </a:ext>
                  </a:extLst>
                </a:gridCol>
                <a:gridCol w="474274">
                  <a:extLst>
                    <a:ext uri="{9D8B030D-6E8A-4147-A177-3AD203B41FA5}">
                      <a16:colId xmlns:a16="http://schemas.microsoft.com/office/drawing/2014/main" val="1818809167"/>
                    </a:ext>
                  </a:extLst>
                </a:gridCol>
                <a:gridCol w="474274">
                  <a:extLst>
                    <a:ext uri="{9D8B030D-6E8A-4147-A177-3AD203B41FA5}">
                      <a16:colId xmlns:a16="http://schemas.microsoft.com/office/drawing/2014/main" val="1464940957"/>
                    </a:ext>
                  </a:extLst>
                </a:gridCol>
                <a:gridCol w="474274">
                  <a:extLst>
                    <a:ext uri="{9D8B030D-6E8A-4147-A177-3AD203B41FA5}">
                      <a16:colId xmlns:a16="http://schemas.microsoft.com/office/drawing/2014/main" val="469925662"/>
                    </a:ext>
                  </a:extLst>
                </a:gridCol>
              </a:tblGrid>
              <a:tr h="370840">
                <a:tc>
                  <a:txBody>
                    <a:bodyPr/>
                    <a:lstStyle/>
                    <a:p>
                      <a:pPr algn="ctr"/>
                      <a:r>
                        <a:rPr lang="en-US" sz="1400" dirty="0">
                          <a:latin typeface="Arial" panose="020B0604020202020204" pitchFamily="34" charset="0"/>
                          <a:cs typeface="Arial" panose="020B0604020202020204" pitchFamily="34" charset="0"/>
                        </a:rPr>
                        <a:t>5L</a:t>
                      </a:r>
                    </a:p>
                  </a:txBody>
                  <a:tcPr anchor="ctr"/>
                </a:tc>
                <a:tc>
                  <a:txBody>
                    <a:bodyPr/>
                    <a:lstStyle/>
                    <a:p>
                      <a:pPr algn="ctr"/>
                      <a:r>
                        <a:rPr lang="en-US" sz="1400" dirty="0">
                          <a:latin typeface="Arial" panose="020B0604020202020204" pitchFamily="34" charset="0"/>
                          <a:cs typeface="Arial" panose="020B0604020202020204" pitchFamily="34" charset="0"/>
                        </a:rPr>
                        <a:t>4L</a:t>
                      </a:r>
                    </a:p>
                  </a:txBody>
                  <a:tcPr anchor="ctr"/>
                </a:tc>
                <a:tc>
                  <a:txBody>
                    <a:bodyPr/>
                    <a:lstStyle/>
                    <a:p>
                      <a:pPr algn="ctr"/>
                      <a:r>
                        <a:rPr lang="en-US" sz="1400" dirty="0">
                          <a:latin typeface="Arial" panose="020B0604020202020204" pitchFamily="34" charset="0"/>
                          <a:cs typeface="Arial" panose="020B0604020202020204" pitchFamily="34" charset="0"/>
                        </a:rPr>
                        <a:t>3L</a:t>
                      </a:r>
                    </a:p>
                  </a:txBody>
                  <a:tcPr anchor="ctr"/>
                </a:tc>
                <a:tc>
                  <a:txBody>
                    <a:bodyPr/>
                    <a:lstStyle/>
                    <a:p>
                      <a:pPr algn="ctr"/>
                      <a:r>
                        <a:rPr lang="en-US" sz="1400" dirty="0">
                          <a:latin typeface="Arial" panose="020B0604020202020204" pitchFamily="34" charset="0"/>
                          <a:cs typeface="Arial" panose="020B0604020202020204" pitchFamily="34" charset="0"/>
                        </a:rPr>
                        <a:t>2L</a:t>
                      </a:r>
                    </a:p>
                  </a:txBody>
                  <a:tcPr anchor="ctr"/>
                </a:tc>
                <a:tc>
                  <a:txBody>
                    <a:bodyPr/>
                    <a:lstStyle/>
                    <a:p>
                      <a:pPr algn="ctr"/>
                      <a:r>
                        <a:rPr lang="en-US" sz="1400" dirty="0">
                          <a:latin typeface="Arial" panose="020B0604020202020204" pitchFamily="34" charset="0"/>
                          <a:cs typeface="Arial" panose="020B0604020202020204" pitchFamily="34" charset="0"/>
                        </a:rPr>
                        <a:t>1L</a:t>
                      </a:r>
                    </a:p>
                  </a:txBody>
                  <a:tcPr anchor="ctr"/>
                </a:tc>
                <a:tc>
                  <a:txBody>
                    <a:bodyPr/>
                    <a:lstStyle/>
                    <a:p>
                      <a:pPr algn="ctr"/>
                      <a:r>
                        <a:rPr lang="en-US" sz="1400" b="1" dirty="0">
                          <a:solidFill>
                            <a:srgbClr val="FF0066"/>
                          </a:solidFill>
                          <a:latin typeface="Arial" panose="020B0604020202020204" pitchFamily="34" charset="0"/>
                          <a:cs typeface="Arial" panose="020B0604020202020204" pitchFamily="34" charset="0"/>
                        </a:rPr>
                        <a:t>N</a:t>
                      </a:r>
                    </a:p>
                  </a:txBody>
                  <a:tcPr anchor="ctr"/>
                </a:tc>
                <a:tc>
                  <a:txBody>
                    <a:bodyPr/>
                    <a:lstStyle/>
                    <a:p>
                      <a:pPr algn="ctr"/>
                      <a:r>
                        <a:rPr lang="en-US" sz="1400" dirty="0">
                          <a:latin typeface="Arial" panose="020B0604020202020204" pitchFamily="34" charset="0"/>
                          <a:cs typeface="Arial" panose="020B0604020202020204" pitchFamily="34" charset="0"/>
                        </a:rPr>
                        <a:t>1R</a:t>
                      </a:r>
                    </a:p>
                  </a:txBody>
                  <a:tcPr anchor="ctr"/>
                </a:tc>
                <a:tc>
                  <a:txBody>
                    <a:bodyPr/>
                    <a:lstStyle/>
                    <a:p>
                      <a:pPr algn="ctr"/>
                      <a:r>
                        <a:rPr lang="en-US" sz="1400" dirty="0">
                          <a:latin typeface="Arial" panose="020B0604020202020204" pitchFamily="34" charset="0"/>
                          <a:cs typeface="Arial" panose="020B0604020202020204" pitchFamily="34" charset="0"/>
                        </a:rPr>
                        <a:t>2R</a:t>
                      </a:r>
                    </a:p>
                  </a:txBody>
                  <a:tcPr anchor="ctr"/>
                </a:tc>
                <a:tc>
                  <a:txBody>
                    <a:bodyPr/>
                    <a:lstStyle/>
                    <a:p>
                      <a:pPr algn="ctr"/>
                      <a:r>
                        <a:rPr lang="en-US" sz="1400" dirty="0">
                          <a:latin typeface="Arial" panose="020B0604020202020204" pitchFamily="34" charset="0"/>
                          <a:cs typeface="Arial" panose="020B0604020202020204" pitchFamily="34" charset="0"/>
                        </a:rPr>
                        <a:t>3R</a:t>
                      </a:r>
                    </a:p>
                  </a:txBody>
                  <a:tcPr anchor="ctr"/>
                </a:tc>
                <a:tc>
                  <a:txBody>
                    <a:bodyPr/>
                    <a:lstStyle/>
                    <a:p>
                      <a:pPr algn="ctr"/>
                      <a:r>
                        <a:rPr lang="en-US" sz="1400" dirty="0">
                          <a:latin typeface="Arial" panose="020B0604020202020204" pitchFamily="34" charset="0"/>
                          <a:cs typeface="Arial" panose="020B0604020202020204" pitchFamily="34" charset="0"/>
                        </a:rPr>
                        <a:t>4R</a:t>
                      </a:r>
                    </a:p>
                  </a:txBody>
                  <a:tcPr anchor="ctr"/>
                </a:tc>
                <a:tc>
                  <a:txBody>
                    <a:bodyPr/>
                    <a:lstStyle/>
                    <a:p>
                      <a:pPr algn="ctr"/>
                      <a:r>
                        <a:rPr lang="en-US" sz="1400" dirty="0">
                          <a:latin typeface="Arial" panose="020B0604020202020204" pitchFamily="34" charset="0"/>
                          <a:cs typeface="Arial" panose="020B0604020202020204" pitchFamily="34" charset="0"/>
                        </a:rPr>
                        <a:t>5R</a:t>
                      </a:r>
                    </a:p>
                  </a:txBody>
                  <a:tcPr anchor="ctr"/>
                </a:tc>
                <a:extLst>
                  <a:ext uri="{0D108BD9-81ED-4DB2-BD59-A6C34878D82A}">
                    <a16:rowId xmlns:a16="http://schemas.microsoft.com/office/drawing/2014/main" val="1526501230"/>
                  </a:ext>
                </a:extLst>
              </a:tr>
            </a:tbl>
          </a:graphicData>
        </a:graphic>
      </p:graphicFrame>
      <p:sp>
        <p:nvSpPr>
          <p:cNvPr id="8" name="Geschweifte Klammer rechts 13">
            <a:extLst>
              <a:ext uri="{FF2B5EF4-FFF2-40B4-BE49-F238E27FC236}">
                <a16:creationId xmlns:a16="http://schemas.microsoft.com/office/drawing/2014/main" id="{81D60A5D-C4D1-49B7-9111-09E5835D7BCB}"/>
              </a:ext>
            </a:extLst>
          </p:cNvPr>
          <p:cNvSpPr/>
          <p:nvPr/>
        </p:nvSpPr>
        <p:spPr>
          <a:xfrm rot="5400000">
            <a:off x="3275254" y="1268805"/>
            <a:ext cx="632460" cy="550657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feld 15">
            <a:extLst>
              <a:ext uri="{FF2B5EF4-FFF2-40B4-BE49-F238E27FC236}">
                <a16:creationId xmlns:a16="http://schemas.microsoft.com/office/drawing/2014/main" id="{F666C5CA-989F-4107-9C6F-D70EE273E184}"/>
              </a:ext>
            </a:extLst>
          </p:cNvPr>
          <p:cNvSpPr txBox="1"/>
          <p:nvPr/>
        </p:nvSpPr>
        <p:spPr>
          <a:xfrm>
            <a:off x="2349424" y="4459093"/>
            <a:ext cx="248412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Window (Span)</a:t>
            </a:r>
          </a:p>
        </p:txBody>
      </p:sp>
      <p:sp>
        <p:nvSpPr>
          <p:cNvPr id="4" name="TextBox 3">
            <a:extLst>
              <a:ext uri="{FF2B5EF4-FFF2-40B4-BE49-F238E27FC236}">
                <a16:creationId xmlns:a16="http://schemas.microsoft.com/office/drawing/2014/main" id="{1066AECA-0749-45C2-9E42-0C8932EC40F2}"/>
              </a:ext>
            </a:extLst>
          </p:cNvPr>
          <p:cNvSpPr txBox="1"/>
          <p:nvPr/>
        </p:nvSpPr>
        <p:spPr>
          <a:xfrm>
            <a:off x="927023" y="5177472"/>
            <a:ext cx="5328920" cy="872034"/>
          </a:xfrm>
          <a:prstGeom prst="rect">
            <a:avLst/>
          </a:prstGeom>
          <a:noFill/>
        </p:spPr>
        <p:txBody>
          <a:bodyPr wrap="square" rtlCol="0">
            <a:spAutoFit/>
          </a:bodyPr>
          <a:lstStyle/>
          <a:p>
            <a:pPr algn="ctr">
              <a:lnSpc>
                <a:spcPct val="150000"/>
              </a:lnSpc>
            </a:pPr>
            <a:r>
              <a:rPr lang="en-US" dirty="0">
                <a:latin typeface="Arial" panose="020B0604020202020204" pitchFamily="34" charset="0"/>
                <a:cs typeface="Arial" panose="020B0604020202020204" pitchFamily="34" charset="0"/>
              </a:rPr>
              <a:t>Which words (tokens) appear frequently within the </a:t>
            </a:r>
            <a:r>
              <a:rPr lang="en-US" dirty="0">
                <a:solidFill>
                  <a:srgbClr val="FF0066"/>
                </a:solidFill>
                <a:latin typeface="Arial" panose="020B0604020202020204" pitchFamily="34" charset="0"/>
                <a:cs typeface="Arial" panose="020B0604020202020204" pitchFamily="34" charset="0"/>
              </a:rPr>
              <a:t>node</a:t>
            </a:r>
            <a:r>
              <a:rPr lang="en-US" dirty="0">
                <a:latin typeface="Arial" panose="020B0604020202020204" pitchFamily="34" charset="0"/>
                <a:cs typeface="Arial" panose="020B0604020202020204" pitchFamily="34" charset="0"/>
              </a:rPr>
              <a:t> in the window?</a:t>
            </a:r>
          </a:p>
        </p:txBody>
      </p:sp>
      <p:sp>
        <p:nvSpPr>
          <p:cNvPr id="10" name="TextBox 9">
            <a:extLst>
              <a:ext uri="{FF2B5EF4-FFF2-40B4-BE49-F238E27FC236}">
                <a16:creationId xmlns:a16="http://schemas.microsoft.com/office/drawing/2014/main" id="{A6E504E3-BAFE-4A74-BF99-298D6A60F1B1}"/>
              </a:ext>
            </a:extLst>
          </p:cNvPr>
          <p:cNvSpPr txBox="1"/>
          <p:nvPr/>
        </p:nvSpPr>
        <p:spPr>
          <a:xfrm>
            <a:off x="3080944" y="2892108"/>
            <a:ext cx="1021080" cy="378047"/>
          </a:xfrm>
          <a:prstGeom prst="rect">
            <a:avLst/>
          </a:prstGeom>
          <a:noFill/>
        </p:spPr>
        <p:txBody>
          <a:bodyPr wrap="square" rtlCol="0">
            <a:spAutoFit/>
          </a:bodyPr>
          <a:lstStyle/>
          <a:p>
            <a:pPr algn="ctr"/>
            <a:r>
              <a:rPr lang="en-US" dirty="0">
                <a:solidFill>
                  <a:srgbClr val="FF0066"/>
                </a:solidFill>
                <a:latin typeface="Arial" panose="020B0604020202020204" pitchFamily="34" charset="0"/>
                <a:cs typeface="Arial" panose="020B0604020202020204" pitchFamily="34" charset="0"/>
              </a:rPr>
              <a:t>Node</a:t>
            </a:r>
          </a:p>
        </p:txBody>
      </p:sp>
      <p:sp>
        <p:nvSpPr>
          <p:cNvPr id="11" name="Textfeld 5">
            <a:extLst>
              <a:ext uri="{FF2B5EF4-FFF2-40B4-BE49-F238E27FC236}">
                <a16:creationId xmlns:a16="http://schemas.microsoft.com/office/drawing/2014/main" id="{DB4008C7-9028-49C3-B93E-D4BB01353586}"/>
              </a:ext>
            </a:extLst>
          </p:cNvPr>
          <p:cNvSpPr txBox="1"/>
          <p:nvPr/>
        </p:nvSpPr>
        <p:spPr>
          <a:xfrm>
            <a:off x="7950197" y="3016251"/>
            <a:ext cx="3352803" cy="1447832"/>
          </a:xfrm>
          <a:prstGeom prst="rect">
            <a:avLst/>
          </a:prstGeom>
          <a:noFill/>
        </p:spPr>
        <p:txBody>
          <a:bodyPr wrap="square" rtlCol="0">
            <a:spAutoFit/>
          </a:bodyPr>
          <a:lstStyle/>
          <a:p>
            <a:pPr>
              <a:lnSpc>
                <a:spcPct val="150000"/>
              </a:lnSpc>
            </a:pPr>
            <a:r>
              <a:rPr lang="en-US" sz="12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buClr>
                <a:srgbClr val="FF0066"/>
              </a:buClr>
            </a:pPr>
            <a:r>
              <a:rPr lang="en-US" sz="1200" dirty="0">
                <a:latin typeface="Open Sans" panose="020B0606030504020204" pitchFamily="34" charset="0"/>
                <a:ea typeface="Open Sans" panose="020B0606030504020204" pitchFamily="34" charset="0"/>
                <a:cs typeface="Open Sans" panose="020B0606030504020204" pitchFamily="34" charset="0"/>
              </a:rPr>
              <a:t>We are using </a:t>
            </a:r>
            <a:r>
              <a:rPr lang="en-US" sz="1200" i="1" dirty="0">
                <a:latin typeface="Open Sans" panose="020B0606030504020204" pitchFamily="34" charset="0"/>
                <a:ea typeface="Open Sans" panose="020B0606030504020204" pitchFamily="34" charset="0"/>
                <a:cs typeface="Open Sans" panose="020B0606030504020204" pitchFamily="34" charset="0"/>
              </a:rPr>
              <a:t>NLTK</a:t>
            </a:r>
            <a:r>
              <a:rPr lang="en-US" sz="1200" dirty="0">
                <a:latin typeface="Open Sans" panose="020B0606030504020204" pitchFamily="34" charset="0"/>
                <a:ea typeface="Open Sans" panose="020B0606030504020204" pitchFamily="34" charset="0"/>
                <a:cs typeface="Open Sans" panose="020B0606030504020204" pitchFamily="34" charset="0"/>
              </a:rPr>
              <a:t> to generate “Collocations”. However, these collocations are somewhat different from what we are used to in CL.</a:t>
            </a:r>
          </a:p>
        </p:txBody>
      </p:sp>
      <p:sp>
        <p:nvSpPr>
          <p:cNvPr id="12" name="Textfeld 7">
            <a:extLst>
              <a:ext uri="{FF2B5EF4-FFF2-40B4-BE49-F238E27FC236}">
                <a16:creationId xmlns:a16="http://schemas.microsoft.com/office/drawing/2014/main" id="{ECE23705-F528-4695-8C8B-1A42CA703F46}"/>
              </a:ext>
            </a:extLst>
          </p:cNvPr>
          <p:cNvSpPr txBox="1"/>
          <p:nvPr/>
        </p:nvSpPr>
        <p:spPr>
          <a:xfrm>
            <a:off x="7912174" y="4628370"/>
            <a:ext cx="3352803" cy="893834"/>
          </a:xfrm>
          <a:prstGeom prst="rect">
            <a:avLst/>
          </a:prstGeom>
          <a:noFill/>
        </p:spPr>
        <p:txBody>
          <a:bodyPr wrap="square" rtlCol="0">
            <a:spAutoFit/>
          </a:bodyPr>
          <a:lstStyle/>
          <a:p>
            <a:pPr>
              <a:lnSpc>
                <a:spcPct val="150000"/>
              </a:lnSpc>
            </a:pPr>
            <a:r>
              <a:rPr lang="en-US" sz="12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From Scratch</a:t>
            </a:r>
          </a:p>
          <a:p>
            <a:pPr>
              <a:lnSpc>
                <a:spcPct val="150000"/>
              </a:lnSpc>
              <a:buClr>
                <a:srgbClr val="FF0066"/>
              </a:buClr>
            </a:pPr>
            <a:r>
              <a:rPr lang="en-US" sz="1200" dirty="0">
                <a:latin typeface="Open Sans" panose="020B0606030504020204" pitchFamily="34" charset="0"/>
                <a:ea typeface="Open Sans" panose="020B0606030504020204" pitchFamily="34" charset="0"/>
                <a:cs typeface="Open Sans" panose="020B0606030504020204" pitchFamily="34" charset="0"/>
              </a:rPr>
              <a:t>We are implementing the ‘traditional’ approach to collocation using MI scores.</a:t>
            </a:r>
          </a:p>
        </p:txBody>
      </p:sp>
    </p:spTree>
    <p:extLst>
      <p:ext uri="{BB962C8B-B14F-4D97-AF65-F5344CB8AC3E}">
        <p14:creationId xmlns:p14="http://schemas.microsoft.com/office/powerpoint/2010/main" val="220553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Basic Collocation Analysis</a:t>
            </a:r>
          </a:p>
        </p:txBody>
      </p:sp>
      <p:graphicFrame>
        <p:nvGraphicFramePr>
          <p:cNvPr id="7" name="Tabelle 13">
            <a:extLst>
              <a:ext uri="{FF2B5EF4-FFF2-40B4-BE49-F238E27FC236}">
                <a16:creationId xmlns:a16="http://schemas.microsoft.com/office/drawing/2014/main" id="{2A5AA6A8-1949-4249-B4E2-1B79C9745844}"/>
              </a:ext>
            </a:extLst>
          </p:cNvPr>
          <p:cNvGraphicFramePr>
            <a:graphicFrameLocks noGrp="1"/>
          </p:cNvGraphicFramePr>
          <p:nvPr>
            <p:extLst>
              <p:ext uri="{D42A27DB-BD31-4B8C-83A1-F6EECF244321}">
                <p14:modId xmlns:p14="http://schemas.microsoft.com/office/powerpoint/2010/main" val="4287054650"/>
              </p:ext>
            </p:extLst>
          </p:nvPr>
        </p:nvGraphicFramePr>
        <p:xfrm>
          <a:off x="982978" y="1966373"/>
          <a:ext cx="5217014" cy="370840"/>
        </p:xfrm>
        <a:graphic>
          <a:graphicData uri="http://schemas.openxmlformats.org/drawingml/2006/table">
            <a:tbl>
              <a:tblPr firstRow="1" bandRow="1">
                <a:tableStyleId>{5940675A-B579-460E-94D1-54222C63F5DA}</a:tableStyleId>
              </a:tblPr>
              <a:tblGrid>
                <a:gridCol w="474274">
                  <a:extLst>
                    <a:ext uri="{9D8B030D-6E8A-4147-A177-3AD203B41FA5}">
                      <a16:colId xmlns:a16="http://schemas.microsoft.com/office/drawing/2014/main" val="3409334184"/>
                    </a:ext>
                  </a:extLst>
                </a:gridCol>
                <a:gridCol w="474274">
                  <a:extLst>
                    <a:ext uri="{9D8B030D-6E8A-4147-A177-3AD203B41FA5}">
                      <a16:colId xmlns:a16="http://schemas.microsoft.com/office/drawing/2014/main" val="3550525290"/>
                    </a:ext>
                  </a:extLst>
                </a:gridCol>
                <a:gridCol w="474274">
                  <a:extLst>
                    <a:ext uri="{9D8B030D-6E8A-4147-A177-3AD203B41FA5}">
                      <a16:colId xmlns:a16="http://schemas.microsoft.com/office/drawing/2014/main" val="2944426417"/>
                    </a:ext>
                  </a:extLst>
                </a:gridCol>
                <a:gridCol w="474274">
                  <a:extLst>
                    <a:ext uri="{9D8B030D-6E8A-4147-A177-3AD203B41FA5}">
                      <a16:colId xmlns:a16="http://schemas.microsoft.com/office/drawing/2014/main" val="646834628"/>
                    </a:ext>
                  </a:extLst>
                </a:gridCol>
                <a:gridCol w="474274">
                  <a:extLst>
                    <a:ext uri="{9D8B030D-6E8A-4147-A177-3AD203B41FA5}">
                      <a16:colId xmlns:a16="http://schemas.microsoft.com/office/drawing/2014/main" val="4008672250"/>
                    </a:ext>
                  </a:extLst>
                </a:gridCol>
                <a:gridCol w="474274">
                  <a:extLst>
                    <a:ext uri="{9D8B030D-6E8A-4147-A177-3AD203B41FA5}">
                      <a16:colId xmlns:a16="http://schemas.microsoft.com/office/drawing/2014/main" val="816730157"/>
                    </a:ext>
                  </a:extLst>
                </a:gridCol>
                <a:gridCol w="474274">
                  <a:extLst>
                    <a:ext uri="{9D8B030D-6E8A-4147-A177-3AD203B41FA5}">
                      <a16:colId xmlns:a16="http://schemas.microsoft.com/office/drawing/2014/main" val="895579299"/>
                    </a:ext>
                  </a:extLst>
                </a:gridCol>
                <a:gridCol w="474274">
                  <a:extLst>
                    <a:ext uri="{9D8B030D-6E8A-4147-A177-3AD203B41FA5}">
                      <a16:colId xmlns:a16="http://schemas.microsoft.com/office/drawing/2014/main" val="4137594114"/>
                    </a:ext>
                  </a:extLst>
                </a:gridCol>
                <a:gridCol w="474274">
                  <a:extLst>
                    <a:ext uri="{9D8B030D-6E8A-4147-A177-3AD203B41FA5}">
                      <a16:colId xmlns:a16="http://schemas.microsoft.com/office/drawing/2014/main" val="1818809167"/>
                    </a:ext>
                  </a:extLst>
                </a:gridCol>
                <a:gridCol w="474274">
                  <a:extLst>
                    <a:ext uri="{9D8B030D-6E8A-4147-A177-3AD203B41FA5}">
                      <a16:colId xmlns:a16="http://schemas.microsoft.com/office/drawing/2014/main" val="1464940957"/>
                    </a:ext>
                  </a:extLst>
                </a:gridCol>
                <a:gridCol w="474274">
                  <a:extLst>
                    <a:ext uri="{9D8B030D-6E8A-4147-A177-3AD203B41FA5}">
                      <a16:colId xmlns:a16="http://schemas.microsoft.com/office/drawing/2014/main" val="469925662"/>
                    </a:ext>
                  </a:extLst>
                </a:gridCol>
              </a:tblGrid>
              <a:tr h="370840">
                <a:tc>
                  <a:txBody>
                    <a:bodyPr/>
                    <a:lstStyle/>
                    <a:p>
                      <a:pPr algn="ctr"/>
                      <a:r>
                        <a:rPr lang="en-US" sz="1400" dirty="0">
                          <a:latin typeface="Arial" panose="020B0604020202020204" pitchFamily="34" charset="0"/>
                          <a:cs typeface="Arial" panose="020B0604020202020204" pitchFamily="34" charset="0"/>
                        </a:rPr>
                        <a:t>5L</a:t>
                      </a:r>
                    </a:p>
                  </a:txBody>
                  <a:tcPr anchor="ctr"/>
                </a:tc>
                <a:tc>
                  <a:txBody>
                    <a:bodyPr/>
                    <a:lstStyle/>
                    <a:p>
                      <a:pPr algn="ctr"/>
                      <a:r>
                        <a:rPr lang="en-US" sz="1400" dirty="0">
                          <a:latin typeface="Arial" panose="020B0604020202020204" pitchFamily="34" charset="0"/>
                          <a:cs typeface="Arial" panose="020B0604020202020204" pitchFamily="34" charset="0"/>
                        </a:rPr>
                        <a:t>4L</a:t>
                      </a:r>
                    </a:p>
                  </a:txBody>
                  <a:tcPr anchor="ctr"/>
                </a:tc>
                <a:tc>
                  <a:txBody>
                    <a:bodyPr/>
                    <a:lstStyle/>
                    <a:p>
                      <a:pPr algn="ctr"/>
                      <a:r>
                        <a:rPr lang="en-US" sz="1400" dirty="0">
                          <a:latin typeface="Arial" panose="020B0604020202020204" pitchFamily="34" charset="0"/>
                          <a:cs typeface="Arial" panose="020B0604020202020204" pitchFamily="34" charset="0"/>
                        </a:rPr>
                        <a:t>3L</a:t>
                      </a:r>
                    </a:p>
                  </a:txBody>
                  <a:tcPr anchor="ctr"/>
                </a:tc>
                <a:tc>
                  <a:txBody>
                    <a:bodyPr/>
                    <a:lstStyle/>
                    <a:p>
                      <a:pPr algn="ctr"/>
                      <a:r>
                        <a:rPr lang="en-US" sz="1400" dirty="0">
                          <a:latin typeface="Arial" panose="020B0604020202020204" pitchFamily="34" charset="0"/>
                          <a:cs typeface="Arial" panose="020B0604020202020204" pitchFamily="34" charset="0"/>
                        </a:rPr>
                        <a:t>2L</a:t>
                      </a:r>
                    </a:p>
                  </a:txBody>
                  <a:tcPr anchor="ctr"/>
                </a:tc>
                <a:tc>
                  <a:txBody>
                    <a:bodyPr/>
                    <a:lstStyle/>
                    <a:p>
                      <a:pPr algn="ctr"/>
                      <a:r>
                        <a:rPr lang="en-US" sz="1400" dirty="0">
                          <a:latin typeface="Arial" panose="020B0604020202020204" pitchFamily="34" charset="0"/>
                          <a:cs typeface="Arial" panose="020B0604020202020204" pitchFamily="34" charset="0"/>
                        </a:rPr>
                        <a:t>1L</a:t>
                      </a:r>
                    </a:p>
                  </a:txBody>
                  <a:tcPr anchor="ctr"/>
                </a:tc>
                <a:tc>
                  <a:txBody>
                    <a:bodyPr/>
                    <a:lstStyle/>
                    <a:p>
                      <a:pPr algn="ctr"/>
                      <a:r>
                        <a:rPr lang="en-US" sz="1400" b="1" dirty="0">
                          <a:solidFill>
                            <a:srgbClr val="FF0066"/>
                          </a:solidFill>
                          <a:latin typeface="Arial" panose="020B0604020202020204" pitchFamily="34" charset="0"/>
                          <a:cs typeface="Arial" panose="020B0604020202020204" pitchFamily="34" charset="0"/>
                        </a:rPr>
                        <a:t>N</a:t>
                      </a:r>
                    </a:p>
                  </a:txBody>
                  <a:tcPr anchor="ctr"/>
                </a:tc>
                <a:tc>
                  <a:txBody>
                    <a:bodyPr/>
                    <a:lstStyle/>
                    <a:p>
                      <a:pPr algn="ctr"/>
                      <a:r>
                        <a:rPr lang="en-US" sz="1400" dirty="0">
                          <a:latin typeface="Arial" panose="020B0604020202020204" pitchFamily="34" charset="0"/>
                          <a:cs typeface="Arial" panose="020B0604020202020204" pitchFamily="34" charset="0"/>
                        </a:rPr>
                        <a:t>1R</a:t>
                      </a:r>
                    </a:p>
                  </a:txBody>
                  <a:tcPr anchor="ctr"/>
                </a:tc>
                <a:tc>
                  <a:txBody>
                    <a:bodyPr/>
                    <a:lstStyle/>
                    <a:p>
                      <a:pPr algn="ctr"/>
                      <a:r>
                        <a:rPr lang="en-US" sz="1400" dirty="0">
                          <a:latin typeface="Arial" panose="020B0604020202020204" pitchFamily="34" charset="0"/>
                          <a:cs typeface="Arial" panose="020B0604020202020204" pitchFamily="34" charset="0"/>
                        </a:rPr>
                        <a:t>2R</a:t>
                      </a:r>
                    </a:p>
                  </a:txBody>
                  <a:tcPr anchor="ctr"/>
                </a:tc>
                <a:tc>
                  <a:txBody>
                    <a:bodyPr/>
                    <a:lstStyle/>
                    <a:p>
                      <a:pPr algn="ctr"/>
                      <a:r>
                        <a:rPr lang="en-US" sz="1400" dirty="0">
                          <a:latin typeface="Arial" panose="020B0604020202020204" pitchFamily="34" charset="0"/>
                          <a:cs typeface="Arial" panose="020B0604020202020204" pitchFamily="34" charset="0"/>
                        </a:rPr>
                        <a:t>3R</a:t>
                      </a:r>
                    </a:p>
                  </a:txBody>
                  <a:tcPr anchor="ctr"/>
                </a:tc>
                <a:tc>
                  <a:txBody>
                    <a:bodyPr/>
                    <a:lstStyle/>
                    <a:p>
                      <a:pPr algn="ctr"/>
                      <a:r>
                        <a:rPr lang="en-US" sz="1400" dirty="0">
                          <a:latin typeface="Arial" panose="020B0604020202020204" pitchFamily="34" charset="0"/>
                          <a:cs typeface="Arial" panose="020B0604020202020204" pitchFamily="34" charset="0"/>
                        </a:rPr>
                        <a:t>4R</a:t>
                      </a:r>
                    </a:p>
                  </a:txBody>
                  <a:tcPr anchor="ctr"/>
                </a:tc>
                <a:tc>
                  <a:txBody>
                    <a:bodyPr/>
                    <a:lstStyle/>
                    <a:p>
                      <a:pPr algn="ctr"/>
                      <a:r>
                        <a:rPr lang="en-US" sz="1400" dirty="0">
                          <a:latin typeface="Arial" panose="020B0604020202020204" pitchFamily="34" charset="0"/>
                          <a:cs typeface="Arial" panose="020B0604020202020204" pitchFamily="34" charset="0"/>
                        </a:rPr>
                        <a:t>5R</a:t>
                      </a:r>
                    </a:p>
                  </a:txBody>
                  <a:tcPr anchor="ctr"/>
                </a:tc>
                <a:extLst>
                  <a:ext uri="{0D108BD9-81ED-4DB2-BD59-A6C34878D82A}">
                    <a16:rowId xmlns:a16="http://schemas.microsoft.com/office/drawing/2014/main" val="1526501230"/>
                  </a:ext>
                </a:extLst>
              </a:tr>
            </a:tbl>
          </a:graphicData>
        </a:graphic>
      </p:graphicFrame>
      <p:sp>
        <p:nvSpPr>
          <p:cNvPr id="10" name="TextBox 9">
            <a:extLst>
              <a:ext uri="{FF2B5EF4-FFF2-40B4-BE49-F238E27FC236}">
                <a16:creationId xmlns:a16="http://schemas.microsoft.com/office/drawing/2014/main" id="{A6E504E3-BAFE-4A74-BF99-298D6A60F1B1}"/>
              </a:ext>
            </a:extLst>
          </p:cNvPr>
          <p:cNvSpPr txBox="1"/>
          <p:nvPr/>
        </p:nvSpPr>
        <p:spPr>
          <a:xfrm>
            <a:off x="3080945" y="1523461"/>
            <a:ext cx="1021080" cy="378047"/>
          </a:xfrm>
          <a:prstGeom prst="rect">
            <a:avLst/>
          </a:prstGeom>
          <a:noFill/>
        </p:spPr>
        <p:txBody>
          <a:bodyPr wrap="square" rtlCol="0">
            <a:spAutoFit/>
          </a:bodyPr>
          <a:lstStyle/>
          <a:p>
            <a:pPr algn="ctr"/>
            <a:r>
              <a:rPr lang="en-US" dirty="0">
                <a:solidFill>
                  <a:srgbClr val="FF0066"/>
                </a:solidFill>
                <a:latin typeface="Arial" panose="020B0604020202020204" pitchFamily="34" charset="0"/>
                <a:cs typeface="Arial" panose="020B0604020202020204" pitchFamily="34" charset="0"/>
              </a:rPr>
              <a:t>Node</a:t>
            </a:r>
          </a:p>
        </p:txBody>
      </p:sp>
      <p:sp>
        <p:nvSpPr>
          <p:cNvPr id="5" name="TextBox 4">
            <a:extLst>
              <a:ext uri="{FF2B5EF4-FFF2-40B4-BE49-F238E27FC236}">
                <a16:creationId xmlns:a16="http://schemas.microsoft.com/office/drawing/2014/main" id="{E6032241-5D11-4ACB-AE59-22E584C3B1EF}"/>
              </a:ext>
            </a:extLst>
          </p:cNvPr>
          <p:cNvSpPr txBox="1"/>
          <p:nvPr/>
        </p:nvSpPr>
        <p:spPr>
          <a:xfrm>
            <a:off x="838200" y="2547341"/>
            <a:ext cx="5293360" cy="791692"/>
          </a:xfrm>
          <a:prstGeom prst="rect">
            <a:avLst/>
          </a:prstGeom>
          <a:noFill/>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Usually, we consider </a:t>
            </a:r>
            <a:r>
              <a:rPr lang="en-US" sz="1600" b="1" dirty="0">
                <a:latin typeface="Open Sans" panose="020B0606030504020204" pitchFamily="34" charset="0"/>
                <a:ea typeface="Open Sans" panose="020B0606030504020204" pitchFamily="34" charset="0"/>
                <a:cs typeface="Open Sans" panose="020B0606030504020204" pitchFamily="34" charset="0"/>
              </a:rPr>
              <a:t>three things</a:t>
            </a:r>
            <a:r>
              <a:rPr lang="en-US" sz="1600" dirty="0">
                <a:latin typeface="Open Sans" panose="020B0606030504020204" pitchFamily="34" charset="0"/>
                <a:ea typeface="Open Sans" panose="020B0606030504020204" pitchFamily="34" charset="0"/>
                <a:cs typeface="Open Sans" panose="020B0606030504020204" pitchFamily="34" charset="0"/>
              </a:rPr>
              <a:t>: a </a:t>
            </a:r>
            <a:r>
              <a:rPr lang="en-US" sz="1600" dirty="0">
                <a:solidFill>
                  <a:srgbClr val="FF0066"/>
                </a:solidFill>
                <a:latin typeface="Open Sans" panose="020B0606030504020204" pitchFamily="34" charset="0"/>
                <a:ea typeface="Open Sans" panose="020B0606030504020204" pitchFamily="34" charset="0"/>
                <a:cs typeface="Open Sans" panose="020B0606030504020204" pitchFamily="34" charset="0"/>
              </a:rPr>
              <a:t>node word</a:t>
            </a:r>
            <a:r>
              <a:rPr lang="en-US" sz="1600" dirty="0">
                <a:latin typeface="Open Sans" panose="020B0606030504020204" pitchFamily="34" charset="0"/>
                <a:ea typeface="Open Sans" panose="020B0606030504020204" pitchFamily="34" charset="0"/>
                <a:cs typeface="Open Sans" panose="020B0606030504020204" pitchFamily="34" charset="0"/>
              </a:rPr>
              <a:t>, a possible collocate (</a:t>
            </a:r>
            <a:r>
              <a:rPr lang="en-US" sz="16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600" dirty="0">
                <a:latin typeface="Open Sans" panose="020B0606030504020204" pitchFamily="34" charset="0"/>
                <a:ea typeface="Open Sans" panose="020B0606030504020204" pitchFamily="34" charset="0"/>
                <a:cs typeface="Open Sans" panose="020B0606030504020204" pitchFamily="34" charset="0"/>
              </a:rPr>
              <a:t>), and a specific window.</a:t>
            </a:r>
          </a:p>
        </p:txBody>
      </p:sp>
      <p:sp>
        <p:nvSpPr>
          <p:cNvPr id="11" name="TextBox 10">
            <a:extLst>
              <a:ext uri="{FF2B5EF4-FFF2-40B4-BE49-F238E27FC236}">
                <a16:creationId xmlns:a16="http://schemas.microsoft.com/office/drawing/2014/main" id="{A23D547C-E603-4ED7-9342-3BB58B948B97}"/>
              </a:ext>
            </a:extLst>
          </p:cNvPr>
          <p:cNvSpPr txBox="1"/>
          <p:nvPr/>
        </p:nvSpPr>
        <p:spPr>
          <a:xfrm>
            <a:off x="838200" y="3429000"/>
            <a:ext cx="5293360" cy="2966389"/>
          </a:xfrm>
          <a:prstGeom prst="rect">
            <a:avLst/>
          </a:prstGeom>
          <a:noFill/>
        </p:spPr>
        <p:txBody>
          <a:bodyPr wrap="square" rtlCol="0">
            <a:spAutoFit/>
          </a:bodyPr>
          <a:lstStyle/>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Find all instances of </a:t>
            </a:r>
            <a:r>
              <a:rPr lang="en-US" sz="1400" dirty="0">
                <a:solidFill>
                  <a:srgbClr val="FF0066"/>
                </a:solidFill>
                <a:latin typeface="Open Sans" panose="020B0606030504020204" pitchFamily="34" charset="0"/>
                <a:ea typeface="Open Sans" panose="020B0606030504020204" pitchFamily="34" charset="0"/>
                <a:cs typeface="Open Sans" panose="020B0606030504020204" pitchFamily="34" charset="0"/>
              </a:rPr>
              <a:t>node</a:t>
            </a:r>
            <a:r>
              <a:rPr lang="en-US" sz="1400" dirty="0">
                <a:latin typeface="Open Sans" panose="020B0606030504020204" pitchFamily="34" charset="0"/>
                <a:ea typeface="Open Sans" panose="020B0606030504020204" pitchFamily="34" charset="0"/>
                <a:cs typeface="Open Sans" panose="020B0606030504020204" pitchFamily="34" charset="0"/>
              </a:rPr>
              <a:t> in the corpus</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For each instance, count the appearances of the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400" dirty="0">
                <a:latin typeface="Open Sans" panose="020B0606030504020204" pitchFamily="34" charset="0"/>
                <a:ea typeface="Open Sans" panose="020B0606030504020204" pitchFamily="34" charset="0"/>
                <a:cs typeface="Open Sans" panose="020B0606030504020204" pitchFamily="34" charset="0"/>
              </a:rPr>
              <a:t> in the given window</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Calculate an MI (Mutual Information) score for the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Repeat this process for all possible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candidates</a:t>
            </a:r>
            <a:r>
              <a:rPr lang="en-US" sz="1400" dirty="0">
                <a:latin typeface="Open Sans" panose="020B0606030504020204" pitchFamily="34" charset="0"/>
                <a:ea typeface="Open Sans" panose="020B0606030504020204" pitchFamily="34" charset="0"/>
                <a:cs typeface="Open Sans" panose="020B0606030504020204" pitchFamily="34" charset="0"/>
              </a:rPr>
              <a:t> (= every word in the vocabulary)</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Report the ‘top’ candidates based on MI-score and frequency</a:t>
            </a:r>
          </a:p>
        </p:txBody>
      </p:sp>
      <mc:AlternateContent xmlns:mc="http://schemas.openxmlformats.org/markup-compatibility/2006" xmlns:a14="http://schemas.microsoft.com/office/drawing/2010/main">
        <mc:Choice Requires="a14">
          <p:graphicFrame>
            <p:nvGraphicFramePr>
              <p:cNvPr id="12" name="Tabelle 10">
                <a:extLst>
                  <a:ext uri="{FF2B5EF4-FFF2-40B4-BE49-F238E27FC236}">
                    <a16:creationId xmlns:a16="http://schemas.microsoft.com/office/drawing/2014/main" id="{A1DDE11A-D6F1-4926-94AB-F3F6905E7BA0}"/>
                  </a:ext>
                </a:extLst>
              </p:cNvPr>
              <p:cNvGraphicFramePr>
                <a:graphicFrameLocks noGrp="1"/>
              </p:cNvGraphicFramePr>
              <p:nvPr>
                <p:extLst>
                  <p:ext uri="{D42A27DB-BD31-4B8C-83A1-F6EECF244321}">
                    <p14:modId xmlns:p14="http://schemas.microsoft.com/office/powerpoint/2010/main" val="1077053870"/>
                  </p:ext>
                </p:extLst>
              </p:nvPr>
            </p:nvGraphicFramePr>
            <p:xfrm>
              <a:off x="6651812" y="2149253"/>
              <a:ext cx="4054288" cy="1483360"/>
            </p:xfrm>
            <a:graphic>
              <a:graphicData uri="http://schemas.openxmlformats.org/drawingml/2006/table">
                <a:tbl>
                  <a:tblPr firstRow="1" bandRow="1">
                    <a:tableStyleId>{9D7B26C5-4107-4FEC-AEDC-1716B250A1EF}</a:tableStyleId>
                  </a:tblPr>
                  <a:tblGrid>
                    <a:gridCol w="1013572">
                      <a:extLst>
                        <a:ext uri="{9D8B030D-6E8A-4147-A177-3AD203B41FA5}">
                          <a16:colId xmlns:a16="http://schemas.microsoft.com/office/drawing/2014/main" val="3093209325"/>
                        </a:ext>
                      </a:extLst>
                    </a:gridCol>
                    <a:gridCol w="1013572">
                      <a:extLst>
                        <a:ext uri="{9D8B030D-6E8A-4147-A177-3AD203B41FA5}">
                          <a16:colId xmlns:a16="http://schemas.microsoft.com/office/drawing/2014/main" val="745232593"/>
                        </a:ext>
                      </a:extLst>
                    </a:gridCol>
                    <a:gridCol w="1013572">
                      <a:extLst>
                        <a:ext uri="{9D8B030D-6E8A-4147-A177-3AD203B41FA5}">
                          <a16:colId xmlns:a16="http://schemas.microsoft.com/office/drawing/2014/main" val="3226595960"/>
                        </a:ext>
                      </a:extLst>
                    </a:gridCol>
                    <a:gridCol w="1013572">
                      <a:extLst>
                        <a:ext uri="{9D8B030D-6E8A-4147-A177-3AD203B41FA5}">
                          <a16:colId xmlns:a16="http://schemas.microsoft.com/office/drawing/2014/main" val="1842390407"/>
                        </a:ext>
                      </a:extLst>
                    </a:gridCol>
                  </a:tblGrid>
                  <a:tr h="370840">
                    <a:tc>
                      <a:txBody>
                        <a:bodyPr/>
                        <a:lstStyle/>
                        <a:p>
                          <a:pPr algn="ctr"/>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de-DE" sz="1000" b="1" i="1" smtClean="0">
                                    <a:latin typeface="Cambria Math" panose="02040503050406030204" pitchFamily="18" charset="0"/>
                                    <a:cs typeface="Arial" panose="020B0604020202020204" pitchFamily="34" charset="0"/>
                                  </a:rPr>
                                  <m:t>𝑻𝒐𝒕𝒂𝒍𝒔</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26573969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𝟓</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𝑶</m:t>
                                    </m:r>
                                  </m:e>
                                  <m:sub>
                                    <m:r>
                                      <a:rPr lang="de-DE" sz="1000" b="1" i="1" smtClean="0">
                                        <a:solidFill>
                                          <a:schemeClr val="tx1"/>
                                        </a:solidFill>
                                        <a:latin typeface="Cambria Math" panose="02040503050406030204" pitchFamily="18" charset="0"/>
                                        <a:cs typeface="Arial" panose="020B0604020202020204" pitchFamily="34" charset="0"/>
                                      </a:rPr>
                                      <m:t>𝟏𝟏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0" smtClean="0">
                                    <a:solidFill>
                                      <a:schemeClr val="tx1"/>
                                    </a:solidFill>
                                    <a:latin typeface="Cambria Math" panose="02040503050406030204" pitchFamily="18" charset="0"/>
                                    <a:cs typeface="Arial" panose="020B0604020202020204" pitchFamily="34" charset="0"/>
                                  </a:rPr>
                                  <m:t>45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m:rPr>
                                        <m:sty m:val="p"/>
                                      </m:rPr>
                                      <a:rPr lang="de-DE" sz="1000" b="0" i="0" smtClean="0">
                                        <a:solidFill>
                                          <a:schemeClr val="tx1"/>
                                        </a:solidFill>
                                        <a:latin typeface="Cambria Math" panose="02040503050406030204" pitchFamily="18" charset="0"/>
                                        <a:cs typeface="Arial" panose="020B0604020202020204" pitchFamily="34" charset="0"/>
                                      </a:rPr>
                                      <m:t>O</m:t>
                                    </m:r>
                                  </m:e>
                                  <m:sub>
                                    <m:r>
                                      <a:rPr lang="de-DE" sz="1000" b="0" i="0" smtClean="0">
                                        <a:solidFill>
                                          <a:schemeClr val="tx1"/>
                                        </a:solidFill>
                                        <a:latin typeface="Cambria Math" panose="02040503050406030204" pitchFamily="18" charset="0"/>
                                        <a:cs typeface="Arial" panose="020B0604020202020204" pitchFamily="34" charset="0"/>
                                      </a:rPr>
                                      <m:t>12</m:t>
                                    </m:r>
                                  </m:sub>
                                </m:sSub>
                                <m:r>
                                  <a:rPr lang="de-DE" sz="1000" b="0" i="0" smtClean="0">
                                    <a:solidFill>
                                      <a:schemeClr val="tx1"/>
                                    </a:solidFill>
                                    <a:latin typeface="Cambria Math" panose="02040503050406030204" pitchFamily="18" charset="0"/>
                                    <a:cs typeface="Arial" panose="020B0604020202020204" pitchFamily="34" charset="0"/>
                                  </a:rPr>
                                  <m:t>)</m:t>
                                </m:r>
                              </m:oMath>
                            </m:oMathPara>
                          </a14:m>
                          <a:endParaRPr lang="en-US" sz="1000" i="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𝟓𝟎</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𝑹</m:t>
                                    </m:r>
                                  </m:e>
                                  <m:sub>
                                    <m:r>
                                      <a:rPr lang="de-DE" sz="1000" b="1" i="1" smtClean="0">
                                        <a:solidFill>
                                          <a:schemeClr val="tx1"/>
                                        </a:solidFill>
                                        <a:latin typeface="Cambria Math" panose="02040503050406030204" pitchFamily="18" charset="0"/>
                                        <a:cs typeface="Arial" panose="020B0604020202020204" pitchFamily="34" charset="0"/>
                                      </a:rPr>
                                      <m:t>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399505281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35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𝑂</m:t>
                                    </m:r>
                                  </m:e>
                                  <m:sub>
                                    <m:r>
                                      <a:rPr lang="de-DE" sz="1000" b="0" i="1" smtClean="0">
                                        <a:solidFill>
                                          <a:schemeClr val="tx1"/>
                                        </a:solidFill>
                                        <a:latin typeface="Cambria Math" panose="02040503050406030204" pitchFamily="18" charset="0"/>
                                        <a:cs typeface="Arial" panose="020B0604020202020204" pitchFamily="34" charset="0"/>
                                      </a:rPr>
                                      <m:t>21</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 9,915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𝑂</m:t>
                                    </m:r>
                                  </m:e>
                                  <m:sub>
                                    <m:r>
                                      <a:rPr lang="de-DE" sz="1000" b="0" i="1" smtClean="0">
                                        <a:solidFill>
                                          <a:schemeClr val="tx1"/>
                                        </a:solidFill>
                                        <a:latin typeface="Cambria Math" panose="02040503050406030204" pitchFamily="18" charset="0"/>
                                        <a:cs typeface="Arial" panose="020B0604020202020204" pitchFamily="34" charset="0"/>
                                      </a:rPr>
                                      <m:t>22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9,550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01842401"/>
                      </a:ext>
                    </a:extLst>
                  </a:tr>
                  <a:tr h="370840">
                    <a:tc>
                      <a:txBody>
                        <a:bodyPr/>
                        <a:lstStyle/>
                        <a:p>
                          <a:pPr algn="ctr"/>
                          <a14:m>
                            <m:oMathPara xmlns:m="http://schemas.openxmlformats.org/officeDocument/2006/math">
                              <m:oMathParaPr>
                                <m:jc m:val="centerGroup"/>
                              </m:oMathParaPr>
                              <m:oMath xmlns:m="http://schemas.openxmlformats.org/officeDocument/2006/math">
                                <m:r>
                                  <a:rPr lang="de-DE" sz="1000" b="1" i="1" smtClean="0">
                                    <a:latin typeface="Cambria Math" panose="02040503050406030204" pitchFamily="18" charset="0"/>
                                    <a:cs typeface="Arial" panose="020B0604020202020204" pitchFamily="34" charset="0"/>
                                  </a:rPr>
                                  <m:t>𝑻𝒐𝒕𝒂𝒍𝒔</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 </m:t>
                                </m:r>
                                <m:r>
                                  <a:rPr lang="de-DE" sz="1000" b="1" i="1" smtClean="0">
                                    <a:solidFill>
                                      <a:schemeClr val="tx1"/>
                                    </a:solidFill>
                                    <a:latin typeface="Cambria Math" panose="02040503050406030204" pitchFamily="18" charset="0"/>
                                    <a:cs typeface="Arial" panose="020B0604020202020204" pitchFamily="34" charset="0"/>
                                  </a:rPr>
                                  <m:t>𝟒𝟎</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𝑪</m:t>
                                    </m:r>
                                  </m:e>
                                  <m:sub>
                                    <m:r>
                                      <a:rPr lang="de-DE" sz="1000" b="1" i="1" smtClean="0">
                                        <a:solidFill>
                                          <a:schemeClr val="tx1"/>
                                        </a:solidFill>
                                        <a:latin typeface="Cambria Math" panose="02040503050406030204" pitchFamily="18" charset="0"/>
                                        <a:cs typeface="Arial" panose="020B0604020202020204" pitchFamily="34" charset="0"/>
                                      </a:rPr>
                                      <m:t>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 9,960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cs typeface="Arial" panose="020B0604020202020204" pitchFamily="34" charset="0"/>
                                  </a:rPr>
                                  <m:t>𝟏</m:t>
                                </m:r>
                                <m:r>
                                  <a:rPr lang="de-DE" sz="1000" b="1" i="1" smtClean="0">
                                    <a:solidFill>
                                      <a:schemeClr val="tx1"/>
                                    </a:solidFill>
                                    <a:latin typeface="Cambria Math" panose="02040503050406030204" pitchFamily="18" charset="0"/>
                                    <a:cs typeface="Arial" panose="020B0604020202020204" pitchFamily="34" charset="0"/>
                                  </a:rPr>
                                  <m:t>𝟎</m:t>
                                </m:r>
                                <m:r>
                                  <a:rPr lang="de-DE" sz="1000" b="1" i="1" smtClean="0">
                                    <a:solidFill>
                                      <a:schemeClr val="tx1"/>
                                    </a:solidFill>
                                    <a:latin typeface="Cambria Math" panose="02040503050406030204" pitchFamily="18" charset="0"/>
                                    <a:cs typeface="Arial" panose="020B0604020202020204" pitchFamily="34" charset="0"/>
                                  </a:rPr>
                                  <m:t>,</m:t>
                                </m:r>
                                <m:r>
                                  <a:rPr lang="de-DE" sz="1000" b="1" i="1" smtClean="0">
                                    <a:solidFill>
                                      <a:schemeClr val="tx1"/>
                                    </a:solidFill>
                                    <a:latin typeface="Cambria Math" panose="02040503050406030204" pitchFamily="18" charset="0"/>
                                    <a:cs typeface="Arial" panose="020B0604020202020204" pitchFamily="34" charset="0"/>
                                  </a:rPr>
                                  <m:t>𝟎𝟎𝟎</m:t>
                                </m:r>
                                <m:r>
                                  <a:rPr lang="de-DE" sz="1000" b="1" i="1" smtClean="0">
                                    <a:solidFill>
                                      <a:schemeClr val="tx1"/>
                                    </a:solidFill>
                                    <a:latin typeface="Cambria Math" panose="02040503050406030204" pitchFamily="18" charset="0"/>
                                    <a:cs typeface="Arial" panose="020B0604020202020204" pitchFamily="34" charset="0"/>
                                  </a:rPr>
                                  <m:t> (</m:t>
                                </m:r>
                                <m:r>
                                  <a:rPr lang="de-DE" sz="1000" b="1" i="1" smtClean="0">
                                    <a:solidFill>
                                      <a:schemeClr val="tx1"/>
                                    </a:solidFill>
                                    <a:latin typeface="Cambria Math" panose="02040503050406030204" pitchFamily="18" charset="0"/>
                                    <a:cs typeface="Arial" panose="020B0604020202020204" pitchFamily="34" charset="0"/>
                                  </a:rPr>
                                  <m:t>𝑵</m:t>
                                </m:r>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3910750077"/>
                      </a:ext>
                    </a:extLst>
                  </a:tr>
                </a:tbl>
              </a:graphicData>
            </a:graphic>
          </p:graphicFrame>
        </mc:Choice>
        <mc:Fallback xmlns="">
          <p:graphicFrame>
            <p:nvGraphicFramePr>
              <p:cNvPr id="12" name="Tabelle 10">
                <a:extLst>
                  <a:ext uri="{FF2B5EF4-FFF2-40B4-BE49-F238E27FC236}">
                    <a16:creationId xmlns:a16="http://schemas.microsoft.com/office/drawing/2014/main" id="{A1DDE11A-D6F1-4926-94AB-F3F6905E7BA0}"/>
                  </a:ext>
                </a:extLst>
              </p:cNvPr>
              <p:cNvGraphicFramePr>
                <a:graphicFrameLocks noGrp="1"/>
              </p:cNvGraphicFramePr>
              <p:nvPr>
                <p:extLst>
                  <p:ext uri="{D42A27DB-BD31-4B8C-83A1-F6EECF244321}">
                    <p14:modId xmlns:p14="http://schemas.microsoft.com/office/powerpoint/2010/main" val="1077053870"/>
                  </p:ext>
                </p:extLst>
              </p:nvPr>
            </p:nvGraphicFramePr>
            <p:xfrm>
              <a:off x="6651812" y="2149253"/>
              <a:ext cx="4054288" cy="1483360"/>
            </p:xfrm>
            <a:graphic>
              <a:graphicData uri="http://schemas.openxmlformats.org/drawingml/2006/table">
                <a:tbl>
                  <a:tblPr firstRow="1" bandRow="1">
                    <a:tableStyleId>{9D7B26C5-4107-4FEC-AEDC-1716B250A1EF}</a:tableStyleId>
                  </a:tblPr>
                  <a:tblGrid>
                    <a:gridCol w="1013572">
                      <a:extLst>
                        <a:ext uri="{9D8B030D-6E8A-4147-A177-3AD203B41FA5}">
                          <a16:colId xmlns:a16="http://schemas.microsoft.com/office/drawing/2014/main" val="3093209325"/>
                        </a:ext>
                      </a:extLst>
                    </a:gridCol>
                    <a:gridCol w="1013572">
                      <a:extLst>
                        <a:ext uri="{9D8B030D-6E8A-4147-A177-3AD203B41FA5}">
                          <a16:colId xmlns:a16="http://schemas.microsoft.com/office/drawing/2014/main" val="745232593"/>
                        </a:ext>
                      </a:extLst>
                    </a:gridCol>
                    <a:gridCol w="1013572">
                      <a:extLst>
                        <a:ext uri="{9D8B030D-6E8A-4147-A177-3AD203B41FA5}">
                          <a16:colId xmlns:a16="http://schemas.microsoft.com/office/drawing/2014/main" val="3226595960"/>
                        </a:ext>
                      </a:extLst>
                    </a:gridCol>
                    <a:gridCol w="1013572">
                      <a:extLst>
                        <a:ext uri="{9D8B030D-6E8A-4147-A177-3AD203B41FA5}">
                          <a16:colId xmlns:a16="http://schemas.microsoft.com/office/drawing/2014/main" val="1842390407"/>
                        </a:ext>
                      </a:extLst>
                    </a:gridCol>
                  </a:tblGrid>
                  <a:tr h="370840">
                    <a:tc>
                      <a:txBody>
                        <a:bodyPr/>
                        <a:lstStyle/>
                        <a:p>
                          <a:pPr algn="ctr"/>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endParaRPr lang="de-DE"/>
                        </a:p>
                      </a:txBody>
                      <a:tcPr anchor="ctr">
                        <a:blipFill>
                          <a:blip r:embed="rId2"/>
                          <a:stretch>
                            <a:fillRect l="-100602" t="-1639" r="-201205" b="-301639"/>
                          </a:stretch>
                        </a:blipFill>
                      </a:tcPr>
                    </a:tc>
                    <a:tc>
                      <a:txBody>
                        <a:bodyPr/>
                        <a:lstStyle/>
                        <a:p>
                          <a:endParaRPr lang="de-DE"/>
                        </a:p>
                      </a:txBody>
                      <a:tcPr anchor="ctr">
                        <a:blipFill>
                          <a:blip r:embed="rId2"/>
                          <a:stretch>
                            <a:fillRect l="-199401" t="-1639" r="-100000" b="-301639"/>
                          </a:stretch>
                        </a:blipFill>
                      </a:tcPr>
                    </a:tc>
                    <a:tc>
                      <a:txBody>
                        <a:bodyPr/>
                        <a:lstStyle/>
                        <a:p>
                          <a:endParaRPr lang="de-DE"/>
                        </a:p>
                      </a:txBody>
                      <a:tcPr anchor="ctr">
                        <a:blipFill>
                          <a:blip r:embed="rId2"/>
                          <a:stretch>
                            <a:fillRect l="-301205" t="-1639" r="-602" b="-301639"/>
                          </a:stretch>
                        </a:blipFill>
                      </a:tcPr>
                    </a:tc>
                    <a:extLst>
                      <a:ext uri="{0D108BD9-81ED-4DB2-BD59-A6C34878D82A}">
                        <a16:rowId xmlns:a16="http://schemas.microsoft.com/office/drawing/2014/main" val="2657396945"/>
                      </a:ext>
                    </a:extLst>
                  </a:tr>
                  <a:tr h="370840">
                    <a:tc>
                      <a:txBody>
                        <a:bodyPr/>
                        <a:lstStyle/>
                        <a:p>
                          <a:endParaRPr lang="de-DE"/>
                        </a:p>
                      </a:txBody>
                      <a:tcPr anchor="ctr">
                        <a:blipFill>
                          <a:blip r:embed="rId2"/>
                          <a:stretch>
                            <a:fillRect t="-101639" r="-299401" b="-201639"/>
                          </a:stretch>
                        </a:blipFill>
                      </a:tcPr>
                    </a:tc>
                    <a:tc>
                      <a:txBody>
                        <a:bodyPr/>
                        <a:lstStyle/>
                        <a:p>
                          <a:endParaRPr lang="de-DE"/>
                        </a:p>
                      </a:txBody>
                      <a:tcPr anchor="ctr">
                        <a:blipFill>
                          <a:blip r:embed="rId2"/>
                          <a:stretch>
                            <a:fillRect l="-100602" t="-101639" r="-201205" b="-201639"/>
                          </a:stretch>
                        </a:blipFill>
                      </a:tcPr>
                    </a:tc>
                    <a:tc>
                      <a:txBody>
                        <a:bodyPr/>
                        <a:lstStyle/>
                        <a:p>
                          <a:endParaRPr lang="de-DE"/>
                        </a:p>
                      </a:txBody>
                      <a:tcPr anchor="ctr">
                        <a:blipFill>
                          <a:blip r:embed="rId2"/>
                          <a:stretch>
                            <a:fillRect l="-199401" t="-101639" r="-100000" b="-201639"/>
                          </a:stretch>
                        </a:blipFill>
                      </a:tcPr>
                    </a:tc>
                    <a:tc>
                      <a:txBody>
                        <a:bodyPr/>
                        <a:lstStyle/>
                        <a:p>
                          <a:endParaRPr lang="de-DE"/>
                        </a:p>
                      </a:txBody>
                      <a:tcPr anchor="ctr">
                        <a:blipFill>
                          <a:blip r:embed="rId2"/>
                          <a:stretch>
                            <a:fillRect l="-301205" t="-101639" r="-602" b="-201639"/>
                          </a:stretch>
                        </a:blipFill>
                      </a:tcPr>
                    </a:tc>
                    <a:extLst>
                      <a:ext uri="{0D108BD9-81ED-4DB2-BD59-A6C34878D82A}">
                        <a16:rowId xmlns:a16="http://schemas.microsoft.com/office/drawing/2014/main" val="3995052812"/>
                      </a:ext>
                    </a:extLst>
                  </a:tr>
                  <a:tr h="370840">
                    <a:tc>
                      <a:txBody>
                        <a:bodyPr/>
                        <a:lstStyle/>
                        <a:p>
                          <a:endParaRPr lang="de-DE"/>
                        </a:p>
                      </a:txBody>
                      <a:tcPr anchor="ctr">
                        <a:blipFill>
                          <a:blip r:embed="rId2"/>
                          <a:stretch>
                            <a:fillRect t="-201639" r="-299401" b="-101639"/>
                          </a:stretch>
                        </a:blipFill>
                      </a:tcPr>
                    </a:tc>
                    <a:tc>
                      <a:txBody>
                        <a:bodyPr/>
                        <a:lstStyle/>
                        <a:p>
                          <a:endParaRPr lang="de-DE"/>
                        </a:p>
                      </a:txBody>
                      <a:tcPr anchor="ctr">
                        <a:blipFill>
                          <a:blip r:embed="rId2"/>
                          <a:stretch>
                            <a:fillRect l="-100602" t="-201639" r="-201205" b="-101639"/>
                          </a:stretch>
                        </a:blipFill>
                      </a:tcPr>
                    </a:tc>
                    <a:tc>
                      <a:txBody>
                        <a:bodyPr/>
                        <a:lstStyle/>
                        <a:p>
                          <a:endParaRPr lang="de-DE"/>
                        </a:p>
                      </a:txBody>
                      <a:tcPr anchor="ctr">
                        <a:blipFill>
                          <a:blip r:embed="rId2"/>
                          <a:stretch>
                            <a:fillRect l="-199401" t="-201639" r="-100000" b="-101639"/>
                          </a:stretch>
                        </a:blipFill>
                      </a:tcPr>
                    </a:tc>
                    <a:tc>
                      <a:txBody>
                        <a:bodyPr/>
                        <a:lstStyle/>
                        <a:p>
                          <a:endParaRPr lang="de-DE"/>
                        </a:p>
                      </a:txBody>
                      <a:tcPr anchor="ctr">
                        <a:blipFill>
                          <a:blip r:embed="rId2"/>
                          <a:stretch>
                            <a:fillRect l="-301205" t="-201639" r="-602" b="-101639"/>
                          </a:stretch>
                        </a:blipFill>
                      </a:tcPr>
                    </a:tc>
                    <a:extLst>
                      <a:ext uri="{0D108BD9-81ED-4DB2-BD59-A6C34878D82A}">
                        <a16:rowId xmlns:a16="http://schemas.microsoft.com/office/drawing/2014/main" val="1401842401"/>
                      </a:ext>
                    </a:extLst>
                  </a:tr>
                  <a:tr h="370840">
                    <a:tc>
                      <a:txBody>
                        <a:bodyPr/>
                        <a:lstStyle/>
                        <a:p>
                          <a:endParaRPr lang="de-DE"/>
                        </a:p>
                      </a:txBody>
                      <a:tcPr anchor="ctr">
                        <a:blipFill>
                          <a:blip r:embed="rId2"/>
                          <a:stretch>
                            <a:fillRect t="-301639" r="-299401" b="-1639"/>
                          </a:stretch>
                        </a:blipFill>
                      </a:tcPr>
                    </a:tc>
                    <a:tc>
                      <a:txBody>
                        <a:bodyPr/>
                        <a:lstStyle/>
                        <a:p>
                          <a:endParaRPr lang="de-DE"/>
                        </a:p>
                      </a:txBody>
                      <a:tcPr anchor="ctr">
                        <a:blipFill>
                          <a:blip r:embed="rId2"/>
                          <a:stretch>
                            <a:fillRect l="-100602" t="-301639" r="-201205" b="-1639"/>
                          </a:stretch>
                        </a:blipFill>
                      </a:tcPr>
                    </a:tc>
                    <a:tc>
                      <a:txBody>
                        <a:bodyPr/>
                        <a:lstStyle/>
                        <a:p>
                          <a:endParaRPr lang="de-DE"/>
                        </a:p>
                      </a:txBody>
                      <a:tcPr anchor="ctr">
                        <a:blipFill>
                          <a:blip r:embed="rId2"/>
                          <a:stretch>
                            <a:fillRect l="-199401" t="-301639" r="-100000" b="-1639"/>
                          </a:stretch>
                        </a:blipFill>
                      </a:tcPr>
                    </a:tc>
                    <a:tc>
                      <a:txBody>
                        <a:bodyPr/>
                        <a:lstStyle/>
                        <a:p>
                          <a:endParaRPr lang="de-DE"/>
                        </a:p>
                      </a:txBody>
                      <a:tcPr anchor="ctr">
                        <a:blipFill>
                          <a:blip r:embed="rId2"/>
                          <a:stretch>
                            <a:fillRect l="-301205" t="-301639" r="-602" b="-1639"/>
                          </a:stretch>
                        </a:blipFill>
                      </a:tcPr>
                    </a:tc>
                    <a:extLst>
                      <a:ext uri="{0D108BD9-81ED-4DB2-BD59-A6C34878D82A}">
                        <a16:rowId xmlns:a16="http://schemas.microsoft.com/office/drawing/2014/main" val="3910750077"/>
                      </a:ext>
                    </a:extLst>
                  </a:tr>
                </a:tbl>
              </a:graphicData>
            </a:graphic>
          </p:graphicFrame>
        </mc:Fallback>
      </mc:AlternateContent>
      <mc:AlternateContent xmlns:mc="http://schemas.openxmlformats.org/markup-compatibility/2006">
        <mc:Choice xmlns:a14="http://schemas.microsoft.com/office/drawing/2010/main" Requires="a14">
          <p:sp>
            <p:nvSpPr>
              <p:cNvPr id="13" name="Textfeld 14">
                <a:extLst>
                  <a:ext uri="{FF2B5EF4-FFF2-40B4-BE49-F238E27FC236}">
                    <a16:creationId xmlns:a16="http://schemas.microsoft.com/office/drawing/2014/main" id="{80B958F8-9303-42B0-9BBF-FEA0E3CED54A}"/>
                  </a:ext>
                </a:extLst>
              </p:cNvPr>
              <p:cNvSpPr txBox="1"/>
              <p:nvPr/>
            </p:nvSpPr>
            <p:spPr>
              <a:xfrm>
                <a:off x="6651811" y="5286262"/>
                <a:ext cx="274113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000" b="0" i="1" smtClean="0">
                          <a:latin typeface="Cambria Math" panose="02040503050406030204" pitchFamily="18" charset="0"/>
                          <a:ea typeface="Cambria Math" panose="02040503050406030204" pitchFamily="18" charset="0"/>
                        </a:rPr>
                        <m:t>𝑁</m:t>
                      </m:r>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𝑇𝑜𝑘𝑒𝑛𝑠</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𝑖𝑛</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𝑐𝑜𝑟𝑝𝑢𝑠</m:t>
                      </m:r>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𝑅</m:t>
                          </m:r>
                        </m:e>
                        <m:sub>
                          <m:r>
                            <a:rPr lang="de-DE" sz="1000" b="0" i="1" smtClean="0">
                              <a:latin typeface="Cambria Math" panose="02040503050406030204" pitchFamily="18" charset="0"/>
                              <a:ea typeface="Cambria Math" panose="02040503050406030204" pitchFamily="18" charset="0"/>
                            </a:rPr>
                            <m:t>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𝑊</m:t>
                          </m:r>
                        </m:e>
                        <m:sub>
                          <m:r>
                            <a:rPr lang="de-DE" sz="1000" b="0" i="1" smtClean="0">
                              <a:latin typeface="Cambria Math" panose="02040503050406030204" pitchFamily="18" charset="0"/>
                              <a:ea typeface="Cambria Math" panose="02040503050406030204" pitchFamily="18" charset="0"/>
                            </a:rPr>
                            <m:t>2</m:t>
                          </m:r>
                        </m:sub>
                      </m:sSub>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𝐶</m:t>
                          </m:r>
                        </m:e>
                        <m:sub>
                          <m:r>
                            <a:rPr lang="de-DE" sz="1000" b="0" i="1" smtClean="0">
                              <a:latin typeface="Cambria Math" panose="02040503050406030204" pitchFamily="18" charset="0"/>
                              <a:ea typeface="Cambria Math" panose="02040503050406030204" pitchFamily="18" charset="0"/>
                            </a:rPr>
                            <m:t>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𝑊</m:t>
                          </m:r>
                        </m:e>
                        <m:sub>
                          <m:r>
                            <a:rPr lang="de-DE" sz="1000" b="0" i="1" smtClean="0">
                              <a:latin typeface="Cambria Math" panose="02040503050406030204" pitchFamily="18" charset="0"/>
                              <a:ea typeface="Cambria Math" panose="02040503050406030204" pitchFamily="18" charset="0"/>
                            </a:rPr>
                            <m:t>1</m:t>
                          </m:r>
                        </m:sub>
                      </m:sSub>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𝑂</m:t>
                          </m:r>
                        </m:e>
                        <m:sub>
                          <m:r>
                            <a:rPr lang="de-DE" sz="1000" b="0" i="1" smtClean="0">
                              <a:latin typeface="Cambria Math" panose="02040503050406030204" pitchFamily="18" charset="0"/>
                              <a:ea typeface="Cambria Math" panose="02040503050406030204" pitchFamily="18" charset="0"/>
                            </a:rPr>
                            <m:t>11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𝑐𝑎𝑛𝑑𝑖𝑑𝑎𝑡𝑒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𝑖𝑛</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𝑤𝑖𝑛𝑑𝑜𝑤</m:t>
                      </m:r>
                    </m:oMath>
                  </m:oMathPara>
                </a14:m>
                <a:endParaRPr lang="de-DE" sz="1000" b="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13" name="Textfeld 14">
                <a:extLst>
                  <a:ext uri="{FF2B5EF4-FFF2-40B4-BE49-F238E27FC236}">
                    <a16:creationId xmlns:a16="http://schemas.microsoft.com/office/drawing/2014/main" id="{80B958F8-9303-42B0-9BBF-FEA0E3CED54A}"/>
                  </a:ext>
                </a:extLst>
              </p:cNvPr>
              <p:cNvSpPr txBox="1">
                <a:spLocks noRot="1" noChangeAspect="1" noMove="1" noResize="1" noEditPoints="1" noAdjustHandles="1" noChangeArrowheads="1" noChangeShapeType="1" noTextEdit="1"/>
              </p:cNvSpPr>
              <p:nvPr/>
            </p:nvSpPr>
            <p:spPr>
              <a:xfrm>
                <a:off x="6651811" y="5286262"/>
                <a:ext cx="2741135" cy="615553"/>
              </a:xfrm>
              <a:prstGeom prst="rect">
                <a:avLst/>
              </a:prstGeom>
              <a:blipFill>
                <a:blip r:embed="rId3"/>
                <a:stretch>
                  <a:fillRect l="-444" r="-667"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elle 10">
                <a:extLst>
                  <a:ext uri="{FF2B5EF4-FFF2-40B4-BE49-F238E27FC236}">
                    <a16:creationId xmlns:a16="http://schemas.microsoft.com/office/drawing/2014/main" id="{55CE0C88-018D-4719-B2B9-5039D2ABD0A9}"/>
                  </a:ext>
                </a:extLst>
              </p:cNvPr>
              <p:cNvGraphicFramePr>
                <a:graphicFrameLocks noGrp="1"/>
              </p:cNvGraphicFramePr>
              <p:nvPr>
                <p:extLst>
                  <p:ext uri="{D42A27DB-BD31-4B8C-83A1-F6EECF244321}">
                    <p14:modId xmlns:p14="http://schemas.microsoft.com/office/powerpoint/2010/main" val="1096945623"/>
                  </p:ext>
                </p:extLst>
              </p:nvPr>
            </p:nvGraphicFramePr>
            <p:xfrm>
              <a:off x="6651811" y="3817864"/>
              <a:ext cx="4088156" cy="1283147"/>
            </p:xfrm>
            <a:graphic>
              <a:graphicData uri="http://schemas.openxmlformats.org/drawingml/2006/table">
                <a:tbl>
                  <a:tblPr firstRow="1" bandRow="1">
                    <a:tableStyleId>{9D7B26C5-4107-4FEC-AEDC-1716B250A1EF}</a:tableStyleId>
                  </a:tblPr>
                  <a:tblGrid>
                    <a:gridCol w="1373583">
                      <a:extLst>
                        <a:ext uri="{9D8B030D-6E8A-4147-A177-3AD203B41FA5}">
                          <a16:colId xmlns:a16="http://schemas.microsoft.com/office/drawing/2014/main" val="3093209325"/>
                        </a:ext>
                      </a:extLst>
                    </a:gridCol>
                    <a:gridCol w="1373583">
                      <a:extLst>
                        <a:ext uri="{9D8B030D-6E8A-4147-A177-3AD203B41FA5}">
                          <a16:colId xmlns:a16="http://schemas.microsoft.com/office/drawing/2014/main" val="745232593"/>
                        </a:ext>
                      </a:extLst>
                    </a:gridCol>
                    <a:gridCol w="1340990">
                      <a:extLst>
                        <a:ext uri="{9D8B030D-6E8A-4147-A177-3AD203B41FA5}">
                          <a16:colId xmlns:a16="http://schemas.microsoft.com/office/drawing/2014/main" val="3226595960"/>
                        </a:ext>
                      </a:extLst>
                    </a:gridCol>
                  </a:tblGrid>
                  <a:tr h="310639">
                    <a:tc>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dirty="0">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57396945"/>
                      </a:ext>
                    </a:extLst>
                  </a:tr>
                  <a:tr h="443299">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11</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1</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1</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=0.5</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12</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1</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=99.6</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95052812"/>
                      </a:ext>
                    </a:extLst>
                  </a:tr>
                  <a:tr h="443299">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21</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1</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=38.2</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22</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=9511.8</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01842401"/>
                      </a:ext>
                    </a:extLst>
                  </a:tr>
                </a:tbl>
              </a:graphicData>
            </a:graphic>
          </p:graphicFrame>
        </mc:Choice>
        <mc:Fallback xmlns="">
          <p:graphicFrame>
            <p:nvGraphicFramePr>
              <p:cNvPr id="14" name="Tabelle 10">
                <a:extLst>
                  <a:ext uri="{FF2B5EF4-FFF2-40B4-BE49-F238E27FC236}">
                    <a16:creationId xmlns:a16="http://schemas.microsoft.com/office/drawing/2014/main" id="{55CE0C88-018D-4719-B2B9-5039D2ABD0A9}"/>
                  </a:ext>
                </a:extLst>
              </p:cNvPr>
              <p:cNvGraphicFramePr>
                <a:graphicFrameLocks noGrp="1"/>
              </p:cNvGraphicFramePr>
              <p:nvPr>
                <p:extLst>
                  <p:ext uri="{D42A27DB-BD31-4B8C-83A1-F6EECF244321}">
                    <p14:modId xmlns:p14="http://schemas.microsoft.com/office/powerpoint/2010/main" val="1096945623"/>
                  </p:ext>
                </p:extLst>
              </p:nvPr>
            </p:nvGraphicFramePr>
            <p:xfrm>
              <a:off x="6651811" y="3817864"/>
              <a:ext cx="4088156" cy="1283147"/>
            </p:xfrm>
            <a:graphic>
              <a:graphicData uri="http://schemas.openxmlformats.org/drawingml/2006/table">
                <a:tbl>
                  <a:tblPr firstRow="1" bandRow="1">
                    <a:tableStyleId>{9D7B26C5-4107-4FEC-AEDC-1716B250A1EF}</a:tableStyleId>
                  </a:tblPr>
                  <a:tblGrid>
                    <a:gridCol w="1373583">
                      <a:extLst>
                        <a:ext uri="{9D8B030D-6E8A-4147-A177-3AD203B41FA5}">
                          <a16:colId xmlns:a16="http://schemas.microsoft.com/office/drawing/2014/main" val="3093209325"/>
                        </a:ext>
                      </a:extLst>
                    </a:gridCol>
                    <a:gridCol w="1373583">
                      <a:extLst>
                        <a:ext uri="{9D8B030D-6E8A-4147-A177-3AD203B41FA5}">
                          <a16:colId xmlns:a16="http://schemas.microsoft.com/office/drawing/2014/main" val="745232593"/>
                        </a:ext>
                      </a:extLst>
                    </a:gridCol>
                    <a:gridCol w="1340990">
                      <a:extLst>
                        <a:ext uri="{9D8B030D-6E8A-4147-A177-3AD203B41FA5}">
                          <a16:colId xmlns:a16="http://schemas.microsoft.com/office/drawing/2014/main" val="3226595960"/>
                        </a:ext>
                      </a:extLst>
                    </a:gridCol>
                  </a:tblGrid>
                  <a:tr h="310639">
                    <a:tc>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endParaRPr lang="de-DE"/>
                        </a:p>
                      </a:txBody>
                      <a:tcPr anchor="ctr">
                        <a:blipFill>
                          <a:blip r:embed="rId4"/>
                          <a:stretch>
                            <a:fillRect l="-99558" t="-1961" r="-97788" b="-315686"/>
                          </a:stretch>
                        </a:blipFill>
                      </a:tcPr>
                    </a:tc>
                    <a:tc>
                      <a:txBody>
                        <a:bodyPr/>
                        <a:lstStyle/>
                        <a:p>
                          <a:endParaRPr lang="de-DE"/>
                        </a:p>
                      </a:txBody>
                      <a:tcPr anchor="ctr">
                        <a:blipFill>
                          <a:blip r:embed="rId4"/>
                          <a:stretch>
                            <a:fillRect l="-205000" t="-1961" r="-455" b="-315686"/>
                          </a:stretch>
                        </a:blipFill>
                      </a:tcPr>
                    </a:tc>
                    <a:extLst>
                      <a:ext uri="{0D108BD9-81ED-4DB2-BD59-A6C34878D82A}">
                        <a16:rowId xmlns:a16="http://schemas.microsoft.com/office/drawing/2014/main" val="2657396945"/>
                      </a:ext>
                    </a:extLst>
                  </a:tr>
                  <a:tr h="443299">
                    <a:tc>
                      <a:txBody>
                        <a:bodyPr/>
                        <a:lstStyle/>
                        <a:p>
                          <a:endParaRPr lang="de-DE"/>
                        </a:p>
                      </a:txBody>
                      <a:tcPr anchor="ctr">
                        <a:blipFill>
                          <a:blip r:embed="rId4"/>
                          <a:stretch>
                            <a:fillRect t="-71233" r="-198667" b="-120548"/>
                          </a:stretch>
                        </a:blipFill>
                      </a:tcPr>
                    </a:tc>
                    <a:tc>
                      <a:txBody>
                        <a:bodyPr/>
                        <a:lstStyle/>
                        <a:p>
                          <a:endParaRPr lang="de-DE"/>
                        </a:p>
                      </a:txBody>
                      <a:tcPr anchor="ctr">
                        <a:blipFill>
                          <a:blip r:embed="rId4"/>
                          <a:stretch>
                            <a:fillRect l="-99558" t="-71233" r="-97788" b="-120548"/>
                          </a:stretch>
                        </a:blipFill>
                      </a:tcPr>
                    </a:tc>
                    <a:tc>
                      <a:txBody>
                        <a:bodyPr/>
                        <a:lstStyle/>
                        <a:p>
                          <a:endParaRPr lang="de-DE"/>
                        </a:p>
                      </a:txBody>
                      <a:tcPr anchor="ctr">
                        <a:blipFill>
                          <a:blip r:embed="rId4"/>
                          <a:stretch>
                            <a:fillRect l="-205000" t="-71233" r="-455" b="-120548"/>
                          </a:stretch>
                        </a:blipFill>
                      </a:tcPr>
                    </a:tc>
                    <a:extLst>
                      <a:ext uri="{0D108BD9-81ED-4DB2-BD59-A6C34878D82A}">
                        <a16:rowId xmlns:a16="http://schemas.microsoft.com/office/drawing/2014/main" val="3995052812"/>
                      </a:ext>
                    </a:extLst>
                  </a:tr>
                  <a:tr h="529209">
                    <a:tc>
                      <a:txBody>
                        <a:bodyPr/>
                        <a:lstStyle/>
                        <a:p>
                          <a:endParaRPr lang="de-DE"/>
                        </a:p>
                      </a:txBody>
                      <a:tcPr anchor="ctr">
                        <a:blipFill>
                          <a:blip r:embed="rId4"/>
                          <a:stretch>
                            <a:fillRect t="-143678" r="-198667" b="-1149"/>
                          </a:stretch>
                        </a:blipFill>
                      </a:tcPr>
                    </a:tc>
                    <a:tc>
                      <a:txBody>
                        <a:bodyPr/>
                        <a:lstStyle/>
                        <a:p>
                          <a:endParaRPr lang="de-DE"/>
                        </a:p>
                      </a:txBody>
                      <a:tcPr anchor="ctr">
                        <a:blipFill>
                          <a:blip r:embed="rId4"/>
                          <a:stretch>
                            <a:fillRect l="-99558" t="-143678" r="-97788" b="-1149"/>
                          </a:stretch>
                        </a:blipFill>
                      </a:tcPr>
                    </a:tc>
                    <a:tc>
                      <a:txBody>
                        <a:bodyPr/>
                        <a:lstStyle/>
                        <a:p>
                          <a:endParaRPr lang="de-DE"/>
                        </a:p>
                      </a:txBody>
                      <a:tcPr anchor="ctr">
                        <a:blipFill>
                          <a:blip r:embed="rId4"/>
                          <a:stretch>
                            <a:fillRect l="-205000" t="-143678" r="-455" b="-1149"/>
                          </a:stretch>
                        </a:blipFill>
                      </a:tcPr>
                    </a:tc>
                    <a:extLst>
                      <a:ext uri="{0D108BD9-81ED-4DB2-BD59-A6C34878D82A}">
                        <a16:rowId xmlns:a16="http://schemas.microsoft.com/office/drawing/2014/main" val="1401842401"/>
                      </a:ext>
                    </a:extLst>
                  </a:tr>
                </a:tbl>
              </a:graphicData>
            </a:graphic>
          </p:graphicFrame>
        </mc:Fallback>
      </mc:AlternateContent>
      <p:sp>
        <p:nvSpPr>
          <p:cNvPr id="15" name="Textfeld 11">
            <a:extLst>
              <a:ext uri="{FF2B5EF4-FFF2-40B4-BE49-F238E27FC236}">
                <a16:creationId xmlns:a16="http://schemas.microsoft.com/office/drawing/2014/main" id="{E347FF69-083B-4B63-A39F-DDB73F320E0A}"/>
              </a:ext>
            </a:extLst>
          </p:cNvPr>
          <p:cNvSpPr txBox="1"/>
          <p:nvPr/>
        </p:nvSpPr>
        <p:spPr>
          <a:xfrm>
            <a:off x="6616327" y="1839886"/>
            <a:ext cx="1826410" cy="261610"/>
          </a:xfrm>
          <a:prstGeom prst="rect">
            <a:avLst/>
          </a:prstGeom>
          <a:noFill/>
        </p:spPr>
        <p:txBody>
          <a:bodyPr wrap="square" rtlCol="0">
            <a:spAutoFit/>
          </a:bodyPr>
          <a:lstStyle/>
          <a:p>
            <a:r>
              <a:rPr lang="en-US" sz="1100" i="1" dirty="0">
                <a:latin typeface="Open Sans" panose="020B0606030504020204" pitchFamily="34" charset="0"/>
                <a:ea typeface="Open Sans" panose="020B0606030504020204" pitchFamily="34" charset="0"/>
                <a:cs typeface="Open Sans" panose="020B0606030504020204" pitchFamily="34" charset="0"/>
              </a:rPr>
              <a:t>W2 (</a:t>
            </a:r>
            <a:r>
              <a:rPr lang="en-US" sz="1100" i="1" dirty="0">
                <a:solidFill>
                  <a:srgbClr val="FF0066"/>
                </a:solidFill>
                <a:latin typeface="Open Sans" panose="020B0606030504020204" pitchFamily="34" charset="0"/>
                <a:ea typeface="Open Sans" panose="020B0606030504020204" pitchFamily="34" charset="0"/>
                <a:cs typeface="Open Sans" panose="020B0606030504020204" pitchFamily="34" charset="0"/>
              </a:rPr>
              <a:t>Node</a:t>
            </a:r>
            <a:r>
              <a:rPr lang="en-US" sz="1100" i="1" dirty="0">
                <a:latin typeface="Open Sans" panose="020B0606030504020204" pitchFamily="34" charset="0"/>
                <a:ea typeface="Open Sans" panose="020B0606030504020204" pitchFamily="34" charset="0"/>
                <a:cs typeface="Open Sans" panose="020B0606030504020204" pitchFamily="34" charset="0"/>
              </a:rPr>
              <a:t>) W1 (</a:t>
            </a:r>
            <a:r>
              <a:rPr lang="en-US" sz="1100" i="1"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100" i="1" dirty="0">
                <a:latin typeface="Open Sans" panose="020B0606030504020204" pitchFamily="34" charset="0"/>
                <a:ea typeface="Open Sans" panose="020B0606030504020204" pitchFamily="34" charset="0"/>
                <a:cs typeface="Open Sans" panose="020B0606030504020204" pitchFamily="34" charset="0"/>
              </a:rPr>
              <a:t>)</a:t>
            </a: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E9446E54-E326-4B3A-AC8A-75F94C402E9F}"/>
                  </a:ext>
                </a:extLst>
              </p:cNvPr>
              <p:cNvSpPr txBox="1"/>
              <p:nvPr/>
            </p:nvSpPr>
            <p:spPr>
              <a:xfrm>
                <a:off x="8965710" y="1294156"/>
                <a:ext cx="2388090" cy="4442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𝑀𝐼</m:t>
                      </m:r>
                      <m:r>
                        <a:rPr lang="de-DE" sz="1400" b="0" i="1" smtClean="0">
                          <a:latin typeface="Cambria Math" panose="02040503050406030204" pitchFamily="18" charset="0"/>
                        </a:rPr>
                        <m:t>=</m:t>
                      </m:r>
                      <m:func>
                        <m:funcPr>
                          <m:ctrlPr>
                            <a:rPr lang="de-DE" sz="1400" b="0" i="1" smtClean="0">
                              <a:latin typeface="Cambria Math" panose="02040503050406030204" pitchFamily="18" charset="0"/>
                            </a:rPr>
                          </m:ctrlPr>
                        </m:funcPr>
                        <m:fName>
                          <m:sSub>
                            <m:sSubPr>
                              <m:ctrlPr>
                                <a:rPr lang="de-DE" sz="1400" b="0" i="1" smtClean="0">
                                  <a:latin typeface="Cambria Math" panose="02040503050406030204" pitchFamily="18" charset="0"/>
                                </a:rPr>
                              </m:ctrlPr>
                            </m:sSubPr>
                            <m:e>
                              <m:r>
                                <m:rPr>
                                  <m:sty m:val="p"/>
                                </m:rPr>
                                <a:rPr lang="de-DE" sz="1400" b="0" i="0" smtClean="0">
                                  <a:latin typeface="Cambria Math" panose="02040503050406030204" pitchFamily="18" charset="0"/>
                                </a:rPr>
                                <m:t>log</m:t>
                              </m:r>
                            </m:e>
                            <m:sub>
                              <m:r>
                                <a:rPr lang="de-DE" sz="1400" b="0" i="1" smtClean="0">
                                  <a:latin typeface="Cambria Math" panose="02040503050406030204" pitchFamily="18" charset="0"/>
                                </a:rPr>
                                <m:t>2</m:t>
                              </m:r>
                            </m:sub>
                          </m:sSub>
                        </m:fName>
                        <m:e>
                          <m:f>
                            <m:fPr>
                              <m:ctrlPr>
                                <a:rPr lang="de-DE" sz="1400" b="0" i="1" smtClean="0">
                                  <a:latin typeface="Cambria Math" panose="02040503050406030204" pitchFamily="18" charset="0"/>
                                </a:rPr>
                              </m:ctrlPr>
                            </m:fPr>
                            <m:num>
                              <m:sSub>
                                <m:sSubPr>
                                  <m:ctrlPr>
                                    <a:rPr lang="de-DE" sz="1400" b="0" i="1" smtClean="0">
                                      <a:latin typeface="Cambria Math" panose="02040503050406030204" pitchFamily="18" charset="0"/>
                                    </a:rPr>
                                  </m:ctrlPr>
                                </m:sSubPr>
                                <m:e>
                                  <m:r>
                                    <a:rPr lang="de-DE" sz="1400" b="0" i="1" smtClean="0">
                                      <a:latin typeface="Cambria Math" panose="02040503050406030204" pitchFamily="18" charset="0"/>
                                    </a:rPr>
                                    <m:t>𝑂</m:t>
                                  </m:r>
                                </m:e>
                                <m:sub>
                                  <m:r>
                                    <a:rPr lang="de-DE" sz="1400" b="0" i="1" smtClean="0">
                                      <a:latin typeface="Cambria Math" panose="02040503050406030204" pitchFamily="18" charset="0"/>
                                    </a:rPr>
                                    <m:t>11</m:t>
                                  </m:r>
                                </m:sub>
                              </m:sSub>
                            </m:num>
                            <m:den>
                              <m:sSub>
                                <m:sSubPr>
                                  <m:ctrlPr>
                                    <a:rPr lang="de-DE" sz="1400" b="0" i="1" smtClean="0">
                                      <a:latin typeface="Cambria Math" panose="02040503050406030204" pitchFamily="18" charset="0"/>
                                    </a:rPr>
                                  </m:ctrlPr>
                                </m:sSubPr>
                                <m:e>
                                  <m:r>
                                    <a:rPr lang="de-DE" sz="1400" b="0" i="1" smtClean="0">
                                      <a:latin typeface="Cambria Math" panose="02040503050406030204" pitchFamily="18" charset="0"/>
                                    </a:rPr>
                                    <m:t>𝐸</m:t>
                                  </m:r>
                                </m:e>
                                <m:sub>
                                  <m:r>
                                    <a:rPr lang="de-DE" sz="1400" b="0" i="1" smtClean="0">
                                      <a:latin typeface="Cambria Math" panose="02040503050406030204" pitchFamily="18" charset="0"/>
                                    </a:rPr>
                                    <m:t>11</m:t>
                                  </m:r>
                                </m:sub>
                              </m:sSub>
                            </m:den>
                          </m:f>
                          <m:r>
                            <a:rPr lang="de-DE" sz="1400" b="0" i="1" smtClean="0">
                              <a:latin typeface="Cambria Math" panose="02040503050406030204" pitchFamily="18" charset="0"/>
                            </a:rPr>
                            <m:t>=</m:t>
                          </m:r>
                          <m:func>
                            <m:funcPr>
                              <m:ctrlPr>
                                <a:rPr lang="de-DE" sz="1400" b="0" i="1" smtClean="0">
                                  <a:latin typeface="Cambria Math" panose="02040503050406030204" pitchFamily="18" charset="0"/>
                                </a:rPr>
                              </m:ctrlPr>
                            </m:funcPr>
                            <m:fName>
                              <m:sSub>
                                <m:sSubPr>
                                  <m:ctrlPr>
                                    <a:rPr lang="de-DE" sz="1400" b="0" i="1" smtClean="0">
                                      <a:latin typeface="Cambria Math" panose="02040503050406030204" pitchFamily="18" charset="0"/>
                                    </a:rPr>
                                  </m:ctrlPr>
                                </m:sSubPr>
                                <m:e>
                                  <m:r>
                                    <m:rPr>
                                      <m:sty m:val="p"/>
                                    </m:rPr>
                                    <a:rPr lang="de-DE" sz="1400" b="0" i="0" smtClean="0">
                                      <a:latin typeface="Cambria Math" panose="02040503050406030204" pitchFamily="18" charset="0"/>
                                    </a:rPr>
                                    <m:t>log</m:t>
                                  </m:r>
                                </m:e>
                                <m:sub>
                                  <m:r>
                                    <a:rPr lang="de-DE" sz="1400" b="0" i="1" smtClean="0">
                                      <a:latin typeface="Cambria Math" panose="02040503050406030204" pitchFamily="18" charset="0"/>
                                    </a:rPr>
                                    <m:t>2</m:t>
                                  </m:r>
                                </m:sub>
                              </m:sSub>
                            </m:fName>
                            <m:e>
                              <m:f>
                                <m:fPr>
                                  <m:ctrlPr>
                                    <a:rPr lang="de-DE" sz="1400" b="0" i="1" smtClean="0">
                                      <a:latin typeface="Cambria Math" panose="02040503050406030204" pitchFamily="18" charset="0"/>
                                    </a:rPr>
                                  </m:ctrlPr>
                                </m:fPr>
                                <m:num>
                                  <m:r>
                                    <a:rPr lang="de-DE" sz="1400" b="0" i="1" smtClean="0">
                                      <a:latin typeface="Cambria Math" panose="02040503050406030204" pitchFamily="18" charset="0"/>
                                    </a:rPr>
                                    <m:t>5</m:t>
                                  </m:r>
                                </m:num>
                                <m:den>
                                  <m:r>
                                    <a:rPr lang="de-DE" sz="1400" b="0" i="1" smtClean="0">
                                      <a:latin typeface="Cambria Math" panose="02040503050406030204" pitchFamily="18" charset="0"/>
                                    </a:rPr>
                                    <m:t>0.5</m:t>
                                  </m:r>
                                </m:den>
                              </m:f>
                              <m:r>
                                <a:rPr lang="de-DE" sz="1400" b="0" i="1" smtClean="0">
                                  <a:latin typeface="Cambria Math" panose="02040503050406030204" pitchFamily="18" charset="0"/>
                                </a:rPr>
                                <m:t>=</m:t>
                              </m:r>
                              <m:r>
                                <a:rPr lang="de-DE" sz="1400" b="1" i="1" smtClean="0">
                                  <a:latin typeface="Cambria Math" panose="02040503050406030204" pitchFamily="18" charset="0"/>
                                </a:rPr>
                                <m:t>𝟏𝟎</m:t>
                              </m:r>
                            </m:e>
                          </m:func>
                        </m:e>
                      </m:func>
                    </m:oMath>
                  </m:oMathPara>
                </a14:m>
                <a:endParaRPr lang="en-US" sz="1400" dirty="0"/>
              </a:p>
            </p:txBody>
          </p:sp>
        </mc:Choice>
        <mc:Fallback xmlns="">
          <p:sp>
            <p:nvSpPr>
              <p:cNvPr id="16" name="Textfeld 15">
                <a:extLst>
                  <a:ext uri="{FF2B5EF4-FFF2-40B4-BE49-F238E27FC236}">
                    <a16:creationId xmlns:a16="http://schemas.microsoft.com/office/drawing/2014/main" id="{E9446E54-E326-4B3A-AC8A-75F94C402E9F}"/>
                  </a:ext>
                </a:extLst>
              </p:cNvPr>
              <p:cNvSpPr txBox="1">
                <a:spLocks noRot="1" noChangeAspect="1" noMove="1" noResize="1" noEditPoints="1" noAdjustHandles="1" noChangeArrowheads="1" noChangeShapeType="1" noTextEdit="1"/>
              </p:cNvSpPr>
              <p:nvPr/>
            </p:nvSpPr>
            <p:spPr>
              <a:xfrm>
                <a:off x="8965710" y="1294156"/>
                <a:ext cx="2388090" cy="444289"/>
              </a:xfrm>
              <a:prstGeom prst="rect">
                <a:avLst/>
              </a:prstGeom>
              <a:blipFill>
                <a:blip r:embed="rId5"/>
                <a:stretch>
                  <a:fillRect l="-1276" r="-1020" b="-8219"/>
                </a:stretch>
              </a:blipFill>
            </p:spPr>
            <p:txBody>
              <a:bodyPr/>
              <a:lstStyle/>
              <a:p>
                <a:r>
                  <a:rPr lang="en-US">
                    <a:noFill/>
                  </a:rPr>
                  <a:t> </a:t>
                </a:r>
              </a:p>
            </p:txBody>
          </p:sp>
        </mc:Fallback>
      </mc:AlternateContent>
    </p:spTree>
    <p:extLst>
      <p:ext uri="{BB962C8B-B14F-4D97-AF65-F5344CB8AC3E}">
        <p14:creationId xmlns:p14="http://schemas.microsoft.com/office/powerpoint/2010/main" val="134152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Exercise 13 – NLTK Stemming, Lemmatization, and WordNet</a:t>
            </a:r>
          </a:p>
        </p:txBody>
      </p:sp>
      <p:sp>
        <p:nvSpPr>
          <p:cNvPr id="3" name="Textfeld 2">
            <a:extLst>
              <a:ext uri="{FF2B5EF4-FFF2-40B4-BE49-F238E27FC236}">
                <a16:creationId xmlns:a16="http://schemas.microsoft.com/office/drawing/2014/main" id="{7A9D5F28-7624-4BA5-98AA-7AFD9C461094}"/>
              </a:ext>
            </a:extLst>
          </p:cNvPr>
          <p:cNvSpPr txBox="1"/>
          <p:nvPr/>
        </p:nvSpPr>
        <p:spPr>
          <a:xfrm>
            <a:off x="838196" y="1528361"/>
            <a:ext cx="10515600" cy="1673728"/>
          </a:xfrm>
          <a:prstGeom prst="rect">
            <a:avLst/>
          </a:prstGeom>
          <a:noFill/>
          <a:ln w="25400">
            <a:solidFill>
              <a:srgbClr val="FF0066"/>
            </a:solidFill>
          </a:ln>
        </p:spPr>
        <p:txBody>
          <a:bodyPr wrap="square" rtlCol="0">
            <a:spAutoFit/>
          </a:bodyPr>
          <a:lstStyle/>
          <a:p>
            <a:pP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Use NLTK to stem and lemmatize the following words. Use the PorterStemmer, the LancasterStemmer, and the WordNetLemmatizer and compare your results. What are the pros and cons of these approaches?</a:t>
            </a:r>
          </a:p>
          <a:p>
            <a:pPr>
              <a:lnSpc>
                <a:spcPct val="150000"/>
              </a:lnSpc>
            </a:pPr>
            <a:r>
              <a:rPr lang="en-US" sz="1400" i="1" dirty="0">
                <a:latin typeface="Open Sans" panose="020B0606030504020204" pitchFamily="34" charset="0"/>
                <a:ea typeface="Open Sans" panose="020B0606030504020204" pitchFamily="34" charset="0"/>
                <a:cs typeface="Open Sans" panose="020B0606030504020204" pitchFamily="34" charset="0"/>
              </a:rPr>
              <a:t>    words = ['connection', 'become', 'caring', 'are’, 'women', 'driving']</a:t>
            </a:r>
          </a:p>
          <a:p>
            <a:pP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Of course, feel free to add more examples! Since you already have WordNet, try to find the synonyms for fantastic using WordNet.</a:t>
            </a:r>
          </a:p>
        </p:txBody>
      </p:sp>
      <p:sp>
        <p:nvSpPr>
          <p:cNvPr id="6" name="Textfeld 5">
            <a:extLst>
              <a:ext uri="{FF2B5EF4-FFF2-40B4-BE49-F238E27FC236}">
                <a16:creationId xmlns:a16="http://schemas.microsoft.com/office/drawing/2014/main" id="{A59EF70E-07FB-4E9A-BA3C-4AB15FF92603}"/>
              </a:ext>
            </a:extLst>
          </p:cNvPr>
          <p:cNvSpPr txBox="1"/>
          <p:nvPr/>
        </p:nvSpPr>
        <p:spPr>
          <a:xfrm>
            <a:off x="838196" y="342900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Stemming and Lemmatizing</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are using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 to compare three stemmers and/or lemmatizers. After looking at them qualitatively, we are testing how fast they can lemmatize a large number of  words. </a:t>
            </a:r>
          </a:p>
        </p:txBody>
      </p:sp>
      <p:sp>
        <p:nvSpPr>
          <p:cNvPr id="8" name="Textfeld 7">
            <a:extLst>
              <a:ext uri="{FF2B5EF4-FFF2-40B4-BE49-F238E27FC236}">
                <a16:creationId xmlns:a16="http://schemas.microsoft.com/office/drawing/2014/main" id="{A6FC49E9-301A-46C1-A44F-F3A063795422}"/>
              </a:ext>
            </a:extLst>
          </p:cNvPr>
          <p:cNvSpPr txBox="1"/>
          <p:nvPr/>
        </p:nvSpPr>
        <p:spPr>
          <a:xfrm>
            <a:off x="838196" y="488025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WordNet Synsets</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are using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 to access </a:t>
            </a:r>
            <a:r>
              <a:rPr lang="en-US" i="1" dirty="0">
                <a:latin typeface="Open Sans" panose="020B0606030504020204" pitchFamily="34" charset="0"/>
                <a:ea typeface="Open Sans" panose="020B0606030504020204" pitchFamily="34" charset="0"/>
                <a:cs typeface="Open Sans" panose="020B0606030504020204" pitchFamily="34" charset="0"/>
              </a:rPr>
              <a:t>WordNet</a:t>
            </a:r>
            <a:r>
              <a:rPr lang="en-US" dirty="0">
                <a:latin typeface="Open Sans" panose="020B0606030504020204" pitchFamily="34" charset="0"/>
                <a:ea typeface="Open Sans" panose="020B0606030504020204" pitchFamily="34" charset="0"/>
                <a:cs typeface="Open Sans" panose="020B0606030504020204" pitchFamily="34" charset="0"/>
              </a:rPr>
              <a:t> data. More precisely, we are accessing the synsets for </a:t>
            </a:r>
            <a:r>
              <a:rPr lang="en-US" i="1" dirty="0">
                <a:latin typeface="Open Sans" panose="020B0606030504020204" pitchFamily="34" charset="0"/>
                <a:ea typeface="Open Sans" panose="020B0606030504020204" pitchFamily="34" charset="0"/>
                <a:cs typeface="Open Sans" panose="020B0606030504020204" pitchFamily="34" charset="0"/>
              </a:rPr>
              <a:t>fantastic</a:t>
            </a:r>
            <a:r>
              <a:rPr lang="en-US" dirty="0">
                <a:latin typeface="Open Sans" panose="020B0606030504020204" pitchFamily="34" charset="0"/>
                <a:ea typeface="Open Sans" panose="020B0606030504020204" pitchFamily="34" charset="0"/>
                <a:cs typeface="Open Sans" panose="020B0606030504020204" pitchFamily="34" charset="0"/>
              </a:rPr>
              <a:t> in order to find possible synonyms.</a:t>
            </a:r>
          </a:p>
        </p:txBody>
      </p:sp>
    </p:spTree>
    <p:extLst>
      <p:ext uri="{BB962C8B-B14F-4D97-AF65-F5344CB8AC3E}">
        <p14:creationId xmlns:p14="http://schemas.microsoft.com/office/powerpoint/2010/main" val="3475175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dirty="0">
                <a:highlight>
                  <a:srgbClr val="FFFF00"/>
                </a:highlight>
                <a:latin typeface="Open Sans" panose="020B0606030504020204" pitchFamily="34" charset="0"/>
                <a:ea typeface="Open Sans" panose="020B0606030504020204" pitchFamily="34" charset="0"/>
                <a:cs typeface="Open Sans" panose="020B0606030504020204" pitchFamily="34" charset="0"/>
              </a:rPr>
              <a:t>WordNet and Synsets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01654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14 – spaCy Tagging</a:t>
            </a:r>
          </a:p>
        </p:txBody>
      </p:sp>
      <p:sp>
        <p:nvSpPr>
          <p:cNvPr id="3" name="Textfeld 2">
            <a:extLst>
              <a:ext uri="{FF2B5EF4-FFF2-40B4-BE49-F238E27FC236}">
                <a16:creationId xmlns:a16="http://schemas.microsoft.com/office/drawing/2014/main" id="{7A9D5F28-7624-4BA5-98AA-7AFD9C461094}"/>
              </a:ext>
            </a:extLst>
          </p:cNvPr>
          <p:cNvSpPr txBox="1"/>
          <p:nvPr/>
        </p:nvSpPr>
        <p:spPr>
          <a:xfrm>
            <a:off x="838199" y="1690688"/>
            <a:ext cx="10515600" cy="422360"/>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 spaCy to automatically tag/annotate a text file of your choice for PoS, NERs, and Universal Dependencies.</a:t>
            </a:r>
          </a:p>
        </p:txBody>
      </p:sp>
      <p:sp>
        <p:nvSpPr>
          <p:cNvPr id="6" name="Textfeld 5">
            <a:extLst>
              <a:ext uri="{FF2B5EF4-FFF2-40B4-BE49-F238E27FC236}">
                <a16:creationId xmlns:a16="http://schemas.microsoft.com/office/drawing/2014/main" id="{A59EF70E-07FB-4E9A-BA3C-4AB15FF92603}"/>
              </a:ext>
            </a:extLst>
          </p:cNvPr>
          <p:cNvSpPr txBox="1"/>
          <p:nvPr/>
        </p:nvSpPr>
        <p:spPr>
          <a:xfrm>
            <a:off x="838199" y="2549913"/>
            <a:ext cx="9667241" cy="2541080"/>
          </a:xfrm>
          <a:prstGeom prst="rect">
            <a:avLst/>
          </a:prstGeom>
          <a:noFill/>
        </p:spPr>
        <p:txBody>
          <a:bodyPr wrap="square" rtlCol="0">
            <a:spAutoFit/>
          </a:bodyPr>
          <a:lstStyle/>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Here we are using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and a small </a:t>
            </a:r>
            <a:r>
              <a:rPr lang="en-US" b="1" dirty="0">
                <a:latin typeface="Open Sans" panose="020B0606030504020204" pitchFamily="34" charset="0"/>
                <a:ea typeface="Open Sans" panose="020B0606030504020204" pitchFamily="34" charset="0"/>
                <a:cs typeface="Open Sans" panose="020B0606030504020204" pitchFamily="34" charset="0"/>
              </a:rPr>
              <a:t>language model</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1" dirty="0">
                <a:latin typeface="Open Sans" panose="020B0606030504020204" pitchFamily="34" charset="0"/>
                <a:ea typeface="Open Sans" panose="020B0606030504020204" pitchFamily="34" charset="0"/>
                <a:cs typeface="Open Sans" panose="020B0606030504020204" pitchFamily="34" charset="0"/>
              </a:rPr>
              <a:t>en_core_web_sm</a:t>
            </a:r>
            <a:r>
              <a:rPr lang="en-US" dirty="0">
                <a:latin typeface="Open Sans" panose="020B0606030504020204" pitchFamily="34" charset="0"/>
                <a:ea typeface="Open Sans" panose="020B0606030504020204" pitchFamily="34" charset="0"/>
                <a:cs typeface="Open Sans" panose="020B0606030504020204" pitchFamily="34" charset="0"/>
              </a:rPr>
              <a:t>) to tag a given text. After creating a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document – using the model – we can loop over the tokens (and entities) to access their tags.</a:t>
            </a:r>
          </a:p>
          <a:p>
            <a:pPr>
              <a:lnSpc>
                <a:spcPct val="150000"/>
              </a:lnSpc>
              <a:buClr>
                <a:srgbClr val="FF0066"/>
              </a:buClr>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Using </a:t>
            </a:r>
            <a:r>
              <a:rPr lang="en-US" i="1" dirty="0">
                <a:latin typeface="Open Sans" panose="020B0606030504020204" pitchFamily="34" charset="0"/>
                <a:ea typeface="Open Sans" panose="020B0606030504020204" pitchFamily="34" charset="0"/>
                <a:cs typeface="Open Sans" panose="020B0606030504020204" pitchFamily="34" charset="0"/>
              </a:rPr>
              <a:t>displaCy</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1" dirty="0">
                <a:latin typeface="Open Sans" panose="020B0606030504020204" pitchFamily="34" charset="0"/>
                <a:ea typeface="Open Sans" panose="020B0606030504020204" pitchFamily="34" charset="0"/>
                <a:cs typeface="Open Sans" panose="020B0606030504020204" pitchFamily="34" charset="0"/>
              </a:rPr>
              <a:t>spaCy’s</a:t>
            </a:r>
            <a:r>
              <a:rPr lang="en-US" dirty="0">
                <a:latin typeface="Open Sans" panose="020B0606030504020204" pitchFamily="34" charset="0"/>
                <a:ea typeface="Open Sans" panose="020B0606030504020204" pitchFamily="34" charset="0"/>
                <a:cs typeface="Open Sans" panose="020B0606030504020204" pitchFamily="34" charset="0"/>
              </a:rPr>
              <a:t> visualizer library, we can also generate graphs for the dependencies. </a:t>
            </a:r>
          </a:p>
        </p:txBody>
      </p:sp>
    </p:spTree>
    <p:extLst>
      <p:ext uri="{BB962C8B-B14F-4D97-AF65-F5344CB8AC3E}">
        <p14:creationId xmlns:p14="http://schemas.microsoft.com/office/powerpoint/2010/main" val="4055829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15 – Parsing XML</a:t>
            </a:r>
          </a:p>
        </p:txBody>
      </p:sp>
      <p:sp>
        <p:nvSpPr>
          <p:cNvPr id="3" name="Textfeld 2">
            <a:extLst>
              <a:ext uri="{FF2B5EF4-FFF2-40B4-BE49-F238E27FC236}">
                <a16:creationId xmlns:a16="http://schemas.microsoft.com/office/drawing/2014/main" id="{B8F3FA32-2ADD-4947-BA0B-2DCA417A3292}"/>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allows you to extract all elements with a given attribute from an XML file.</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For example, the function should be able to produce the following output for the file data/xml/bnc_style.xml and the attribute pos= "VERB": have, bought</a:t>
            </a:r>
          </a:p>
        </p:txBody>
      </p:sp>
      <p:sp>
        <p:nvSpPr>
          <p:cNvPr id="5" name="Textfeld 4">
            <a:extLst>
              <a:ext uri="{FF2B5EF4-FFF2-40B4-BE49-F238E27FC236}">
                <a16:creationId xmlns:a16="http://schemas.microsoft.com/office/drawing/2014/main" id="{B311EC39-6AAF-4B2D-8B91-DCA9A5CB5673}"/>
              </a:ext>
            </a:extLst>
          </p:cNvPr>
          <p:cNvSpPr txBox="1"/>
          <p:nvPr/>
        </p:nvSpPr>
        <p:spPr>
          <a:xfrm>
            <a:off x="838199" y="3260983"/>
            <a:ext cx="9667241" cy="1530355"/>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RegEx-Based Approach</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We are using a rather simple regular expression to find XML elements that contain the desired attribute and value. This solution, while being very straightforward, is not very robust if, for example, the underlying XML changes slightly.</a:t>
            </a:r>
          </a:p>
        </p:txBody>
      </p:sp>
      <p:sp>
        <p:nvSpPr>
          <p:cNvPr id="6" name="Textfeld 5">
            <a:extLst>
              <a:ext uri="{FF2B5EF4-FFF2-40B4-BE49-F238E27FC236}">
                <a16:creationId xmlns:a16="http://schemas.microsoft.com/office/drawing/2014/main" id="{13525B92-CF2B-4F15-92BC-8CB3C5AEFF65}"/>
              </a:ext>
            </a:extLst>
          </p:cNvPr>
          <p:cNvSpPr txBox="1"/>
          <p:nvPr/>
        </p:nvSpPr>
        <p:spPr>
          <a:xfrm>
            <a:off x="838199" y="4891663"/>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Parsing Approach (LXML)</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Here we are using an XML library (</a:t>
            </a:r>
            <a:r>
              <a:rPr lang="en-US" sz="1600" i="1" dirty="0">
                <a:latin typeface="Open Sans" panose="020B0606030504020204" pitchFamily="34" charset="0"/>
                <a:ea typeface="Open Sans" panose="020B0606030504020204" pitchFamily="34" charset="0"/>
                <a:cs typeface="Open Sans" panose="020B0606030504020204" pitchFamily="34" charset="0"/>
              </a:rPr>
              <a:t>LXML</a:t>
            </a:r>
            <a:r>
              <a:rPr lang="en-US" sz="1600" dirty="0">
                <a:latin typeface="Open Sans" panose="020B0606030504020204" pitchFamily="34" charset="0"/>
                <a:ea typeface="Open Sans" panose="020B0606030504020204" pitchFamily="34" charset="0"/>
                <a:cs typeface="Open Sans" panose="020B0606030504020204" pitchFamily="34" charset="0"/>
              </a:rPr>
              <a:t>) to parse and then navigate the XML structure/tree. We can also use </a:t>
            </a:r>
            <a:r>
              <a:rPr lang="en-US" sz="1600" b="1" dirty="0">
                <a:latin typeface="Open Sans" panose="020B0606030504020204" pitchFamily="34" charset="0"/>
                <a:ea typeface="Open Sans" panose="020B0606030504020204" pitchFamily="34" charset="0"/>
                <a:cs typeface="Open Sans" panose="020B0606030504020204" pitchFamily="34" charset="0"/>
              </a:rPr>
              <a:t>XPath</a:t>
            </a:r>
            <a:r>
              <a:rPr lang="en-US" sz="1600" dirty="0">
                <a:latin typeface="Open Sans" panose="020B0606030504020204" pitchFamily="34" charset="0"/>
                <a:ea typeface="Open Sans" panose="020B0606030504020204" pitchFamily="34" charset="0"/>
                <a:cs typeface="Open Sans" panose="020B0606030504020204" pitchFamily="34" charset="0"/>
              </a:rPr>
              <a:t> to navigate the document comfortably.</a:t>
            </a:r>
          </a:p>
        </p:txBody>
      </p:sp>
    </p:spTree>
    <p:extLst>
      <p:ext uri="{BB962C8B-B14F-4D97-AF65-F5344CB8AC3E}">
        <p14:creationId xmlns:p14="http://schemas.microsoft.com/office/powerpoint/2010/main" val="68829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This Session</a:t>
            </a:r>
          </a:p>
        </p:txBody>
      </p:sp>
      <p:sp>
        <p:nvSpPr>
          <p:cNvPr id="4" name="Textfeld 3">
            <a:extLst>
              <a:ext uri="{FF2B5EF4-FFF2-40B4-BE49-F238E27FC236}">
                <a16:creationId xmlns:a16="http://schemas.microsoft.com/office/drawing/2014/main" id="{F2E6BA25-8AD8-4176-A71C-DAC5B9346C81}"/>
              </a:ext>
            </a:extLst>
          </p:cNvPr>
          <p:cNvSpPr txBox="1"/>
          <p:nvPr/>
        </p:nvSpPr>
        <p:spPr>
          <a:xfrm>
            <a:off x="1085851" y="1690688"/>
            <a:ext cx="10267949" cy="1996893"/>
          </a:xfrm>
          <a:prstGeom prst="rect">
            <a:avLst/>
          </a:prstGeom>
          <a:noFill/>
        </p:spPr>
        <p:txBody>
          <a:bodyPr wrap="square" numCol="2" rtlCol="0">
            <a:spAutoFit/>
          </a:bodyPr>
          <a:lstStyle/>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Concordancer</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N-Grams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Frequency Analysis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Computing Basic Statistics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Basic Collocation Analysis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NLTK Stemming, Lemmatization, and WordNet</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spaCy Tagging</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Parsing XML</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Web Scraping</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Keyword Analysis</a:t>
            </a:r>
          </a:p>
        </p:txBody>
      </p:sp>
      <p:sp>
        <p:nvSpPr>
          <p:cNvPr id="3" name="TextBox 2">
            <a:extLst>
              <a:ext uri="{FF2B5EF4-FFF2-40B4-BE49-F238E27FC236}">
                <a16:creationId xmlns:a16="http://schemas.microsoft.com/office/drawing/2014/main" id="{BEABF794-A203-4D91-8B45-9E31915D38E7}"/>
              </a:ext>
            </a:extLst>
          </p:cNvPr>
          <p:cNvSpPr txBox="1"/>
          <p:nvPr/>
        </p:nvSpPr>
        <p:spPr>
          <a:xfrm>
            <a:off x="1085850" y="4102100"/>
            <a:ext cx="10312399" cy="1710084"/>
          </a:xfrm>
          <a:prstGeom prst="rect">
            <a:avLst/>
          </a:prstGeom>
          <a:noFill/>
        </p:spPr>
        <p:txBody>
          <a:bodyPr wrap="square" rtlCol="0">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For some of these exercises, we will find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two solutions</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First, we will be using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well-established libraries and tools</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(e.g., NLTK and spaCy). Then we are going to implement solutions in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plain (more-or-less) Python</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in order to understand how these things work under the hood.</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05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A43E4F68-484B-4177-ACBA-8444C4D14C53}"/>
              </a:ext>
            </a:extLst>
          </p:cNvPr>
          <p:cNvSpPr txBox="1"/>
          <p:nvPr/>
        </p:nvSpPr>
        <p:spPr>
          <a:xfrm>
            <a:off x="521779" y="5241229"/>
            <a:ext cx="972109"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w[1]</a:t>
            </a:r>
          </a:p>
        </p:txBody>
      </p:sp>
      <p:sp>
        <p:nvSpPr>
          <p:cNvPr id="19" name="Textfeld 18">
            <a:extLst>
              <a:ext uri="{FF2B5EF4-FFF2-40B4-BE49-F238E27FC236}">
                <a16:creationId xmlns:a16="http://schemas.microsoft.com/office/drawing/2014/main" id="{443E23B8-992E-4622-B004-FD973A2A7D85}"/>
              </a:ext>
            </a:extLst>
          </p:cNvPr>
          <p:cNvSpPr txBox="1"/>
          <p:nvPr/>
        </p:nvSpPr>
        <p:spPr>
          <a:xfrm>
            <a:off x="567296" y="4966909"/>
            <a:ext cx="841248"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s[2]</a:t>
            </a:r>
          </a:p>
        </p:txBody>
      </p:sp>
      <p:sp>
        <p:nvSpPr>
          <p:cNvPr id="20" name="Titel 1">
            <a:extLst>
              <a:ext uri="{FF2B5EF4-FFF2-40B4-BE49-F238E27FC236}">
                <a16:creationId xmlns:a16="http://schemas.microsoft.com/office/drawing/2014/main" id="{12D88BFE-3F92-4BF4-A872-A17BBFE144DA}"/>
              </a:ext>
            </a:extLst>
          </p:cNvPr>
          <p:cNvSpPr>
            <a:spLocks noGrp="1"/>
          </p:cNvSpPr>
          <p:nvPr>
            <p:ph type="title"/>
          </p:nvPr>
        </p:nvSpPr>
        <p:spPr>
          <a:xfrm>
            <a:off x="838200" y="365125"/>
            <a:ext cx="10515600" cy="1325563"/>
          </a:xfrm>
        </p:spPr>
        <p:txBody>
          <a:bodyPr>
            <a:normAutofit/>
          </a:bodyPr>
          <a:lstStyle/>
          <a:p>
            <a:pPr algn="r"/>
            <a:r>
              <a:rPr lang="en-US" sz="3600" dirty="0">
                <a:latin typeface="Open Sans" panose="020B0606030504020204" pitchFamily="34" charset="0"/>
                <a:ea typeface="Open Sans" panose="020B0606030504020204" pitchFamily="34" charset="0"/>
                <a:cs typeface="Open Sans" panose="020B0606030504020204" pitchFamily="34" charset="0"/>
              </a:rPr>
              <a:t>XML as a Tree</a:t>
            </a:r>
          </a:p>
        </p:txBody>
      </p:sp>
      <p:pic>
        <p:nvPicPr>
          <p:cNvPr id="21" name="Grafik 20">
            <a:extLst>
              <a:ext uri="{FF2B5EF4-FFF2-40B4-BE49-F238E27FC236}">
                <a16:creationId xmlns:a16="http://schemas.microsoft.com/office/drawing/2014/main" id="{4C2D8667-803F-4230-8A71-87216B83B90E}"/>
              </a:ext>
            </a:extLst>
          </p:cNvPr>
          <p:cNvPicPr>
            <a:picLocks noChangeAspect="1"/>
          </p:cNvPicPr>
          <p:nvPr/>
        </p:nvPicPr>
        <p:blipFill rotWithShape="1">
          <a:blip r:embed="rId2"/>
          <a:srcRect b="711"/>
          <a:stretch/>
        </p:blipFill>
        <p:spPr>
          <a:xfrm>
            <a:off x="-1" y="139"/>
            <a:ext cx="4389857" cy="6857861"/>
          </a:xfrm>
          <a:prstGeom prst="rect">
            <a:avLst/>
          </a:prstGeom>
        </p:spPr>
      </p:pic>
      <p:graphicFrame>
        <p:nvGraphicFramePr>
          <p:cNvPr id="22" name="Diagramm 21">
            <a:extLst>
              <a:ext uri="{FF2B5EF4-FFF2-40B4-BE49-F238E27FC236}">
                <a16:creationId xmlns:a16="http://schemas.microsoft.com/office/drawing/2014/main" id="{71ADB897-1AA4-49C3-92FD-AB7231C9C182}"/>
              </a:ext>
            </a:extLst>
          </p:cNvPr>
          <p:cNvGraphicFramePr/>
          <p:nvPr>
            <p:extLst>
              <p:ext uri="{D42A27DB-BD31-4B8C-83A1-F6EECF244321}">
                <p14:modId xmlns:p14="http://schemas.microsoft.com/office/powerpoint/2010/main" val="958953541"/>
              </p:ext>
            </p:extLst>
          </p:nvPr>
        </p:nvGraphicFramePr>
        <p:xfrm>
          <a:off x="4435373" y="1513839"/>
          <a:ext cx="6244781" cy="4750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feld 22">
            <a:extLst>
              <a:ext uri="{FF2B5EF4-FFF2-40B4-BE49-F238E27FC236}">
                <a16:creationId xmlns:a16="http://schemas.microsoft.com/office/drawing/2014/main" id="{148F1E42-470F-41F3-BC39-EE38F7ABCE28}"/>
              </a:ext>
            </a:extLst>
          </p:cNvPr>
          <p:cNvSpPr txBox="1"/>
          <p:nvPr/>
        </p:nvSpPr>
        <p:spPr>
          <a:xfrm>
            <a:off x="7155181" y="1144507"/>
            <a:ext cx="960120" cy="369332"/>
          </a:xfrm>
          <a:prstGeom prst="rect">
            <a:avLst/>
          </a:prstGeom>
          <a:noFill/>
        </p:spPr>
        <p:txBody>
          <a:bodyPr wrap="square" rtlCol="0">
            <a:spAutoFit/>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root</a:t>
            </a:r>
          </a:p>
        </p:txBody>
      </p:sp>
    </p:spTree>
    <p:extLst>
      <p:ext uri="{BB962C8B-B14F-4D97-AF65-F5344CB8AC3E}">
        <p14:creationId xmlns:p14="http://schemas.microsoft.com/office/powerpoint/2010/main" val="1120119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7168896" y="365125"/>
            <a:ext cx="4184904" cy="1325563"/>
          </a:xfrm>
        </p:spPr>
        <p:txBody>
          <a:bodyPr/>
          <a:lstStyle/>
          <a:p>
            <a:pPr algn="r"/>
            <a:r>
              <a:rPr lang="en-US" dirty="0">
                <a:latin typeface="Open Sans" panose="020B0606030504020204" pitchFamily="34" charset="0"/>
                <a:ea typeface="Open Sans" panose="020B0606030504020204" pitchFamily="34" charset="0"/>
                <a:cs typeface="Open Sans" panose="020B0606030504020204" pitchFamily="34" charset="0"/>
              </a:rPr>
              <a:t>XML XPath</a:t>
            </a:r>
          </a:p>
        </p:txBody>
      </p:sp>
      <p:pic>
        <p:nvPicPr>
          <p:cNvPr id="4" name="Grafik 3">
            <a:extLst>
              <a:ext uri="{FF2B5EF4-FFF2-40B4-BE49-F238E27FC236}">
                <a16:creationId xmlns:a16="http://schemas.microsoft.com/office/drawing/2014/main" id="{67AF7D60-B7EF-49F1-86D2-FD0D221F407C}"/>
              </a:ext>
            </a:extLst>
          </p:cNvPr>
          <p:cNvPicPr>
            <a:picLocks noChangeAspect="1"/>
          </p:cNvPicPr>
          <p:nvPr/>
        </p:nvPicPr>
        <p:blipFill rotWithShape="1">
          <a:blip r:embed="rId2"/>
          <a:srcRect b="711"/>
          <a:stretch/>
        </p:blipFill>
        <p:spPr>
          <a:xfrm>
            <a:off x="-1" y="139"/>
            <a:ext cx="4389857" cy="6857861"/>
          </a:xfrm>
          <a:prstGeom prst="rect">
            <a:avLst/>
          </a:prstGeom>
        </p:spPr>
      </p:pic>
      <p:sp>
        <p:nvSpPr>
          <p:cNvPr id="6" name="Textfeld 5">
            <a:extLst>
              <a:ext uri="{FF2B5EF4-FFF2-40B4-BE49-F238E27FC236}">
                <a16:creationId xmlns:a16="http://schemas.microsoft.com/office/drawing/2014/main" id="{1F162B67-CC1D-4905-8213-EA5F8D030175}"/>
              </a:ext>
            </a:extLst>
          </p:cNvPr>
          <p:cNvSpPr txBox="1"/>
          <p:nvPr/>
        </p:nvSpPr>
        <p:spPr>
          <a:xfrm>
            <a:off x="5257800" y="2670351"/>
            <a:ext cx="6096000" cy="461665"/>
          </a:xfrm>
          <a:prstGeom prst="rect">
            <a:avLst/>
          </a:prstGeom>
          <a:noFill/>
        </p:spPr>
        <p:txBody>
          <a:bodyPr wrap="square">
            <a:spAutoFit/>
          </a:bodyPr>
          <a:lstStyle/>
          <a:p>
            <a:pPr algn="r"/>
            <a:r>
              <a:rPr lang="de-DE" sz="24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400" b="0" dirty="0">
                <a:effectLst/>
                <a:latin typeface="Open Sans" panose="020B0606030504020204" pitchFamily="34" charset="0"/>
                <a:ea typeface="Open Sans" panose="020B0606030504020204" pitchFamily="34" charset="0"/>
                <a:cs typeface="Open Sans" panose="020B0606030504020204" pitchFamily="34" charset="0"/>
              </a:rPr>
              <a:t>page[</a:t>
            </a:r>
            <a:r>
              <a:rPr lang="de-DE" sz="24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2400" b="0" dirty="0">
                <a:effectLst/>
                <a:latin typeface="Open Sans" panose="020B0606030504020204" pitchFamily="34" charset="0"/>
                <a:ea typeface="Open Sans" panose="020B0606030504020204" pitchFamily="34" charset="0"/>
                <a:cs typeface="Open Sans" panose="020B0606030504020204" pitchFamily="34" charset="0"/>
              </a:rPr>
              <a:t>pg_nr='2']/s[2]/w[1]</a:t>
            </a:r>
          </a:p>
        </p:txBody>
      </p:sp>
      <p:sp>
        <p:nvSpPr>
          <p:cNvPr id="7" name="Textfeld 6">
            <a:extLst>
              <a:ext uri="{FF2B5EF4-FFF2-40B4-BE49-F238E27FC236}">
                <a16:creationId xmlns:a16="http://schemas.microsoft.com/office/drawing/2014/main" id="{A567A6CA-C5AB-4CD2-9232-64F1FFB05944}"/>
              </a:ext>
            </a:extLst>
          </p:cNvPr>
          <p:cNvSpPr txBox="1"/>
          <p:nvPr/>
        </p:nvSpPr>
        <p:spPr>
          <a:xfrm>
            <a:off x="7165848" y="3193571"/>
            <a:ext cx="4114800" cy="523220"/>
          </a:xfrm>
          <a:prstGeom prst="rect">
            <a:avLst/>
          </a:prstGeom>
          <a:noFill/>
        </p:spPr>
        <p:txBody>
          <a:bodyPr wrap="square" rtlCol="0">
            <a:spAutoFit/>
          </a:bodyPr>
          <a:lstStyle/>
          <a:p>
            <a:pPr algn="r"/>
            <a:r>
              <a:rPr lang="en-US" sz="1400" dirty="0">
                <a:solidFill>
                  <a:srgbClr val="FF0066"/>
                </a:solidFill>
                <a:latin typeface="Open Sans" panose="020B0606030504020204" pitchFamily="34" charset="0"/>
                <a:ea typeface="Open Sans" panose="020B0606030504020204" pitchFamily="34" charset="0"/>
                <a:cs typeface="Open Sans" panose="020B0606030504020204" pitchFamily="34" charset="0"/>
              </a:rPr>
              <a:t>/ Select from the root node</a:t>
            </a:r>
          </a:p>
          <a:p>
            <a:pPr algn="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 Select attribute</a:t>
            </a:r>
          </a:p>
        </p:txBody>
      </p:sp>
      <p:sp>
        <p:nvSpPr>
          <p:cNvPr id="13" name="Textfeld 12">
            <a:extLst>
              <a:ext uri="{FF2B5EF4-FFF2-40B4-BE49-F238E27FC236}">
                <a16:creationId xmlns:a16="http://schemas.microsoft.com/office/drawing/2014/main" id="{834CD3AB-9C41-4CE4-BFFC-22DB5A494EC3}"/>
              </a:ext>
            </a:extLst>
          </p:cNvPr>
          <p:cNvSpPr txBox="1"/>
          <p:nvPr/>
        </p:nvSpPr>
        <p:spPr>
          <a:xfrm>
            <a:off x="2560687" y="3360714"/>
            <a:ext cx="1950721"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a:t>
            </a:r>
          </a:p>
        </p:txBody>
      </p:sp>
      <p:sp>
        <p:nvSpPr>
          <p:cNvPr id="14" name="Textfeld 13">
            <a:extLst>
              <a:ext uri="{FF2B5EF4-FFF2-40B4-BE49-F238E27FC236}">
                <a16:creationId xmlns:a16="http://schemas.microsoft.com/office/drawing/2014/main" id="{4988DC46-4BF9-4CF4-9B7A-BB9B5D4AB714}"/>
              </a:ext>
            </a:extLst>
          </p:cNvPr>
          <p:cNvSpPr txBox="1"/>
          <p:nvPr/>
        </p:nvSpPr>
        <p:spPr>
          <a:xfrm>
            <a:off x="4088840" y="4825731"/>
            <a:ext cx="2507032"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pg_nr='2‘]/']/s[2]</a:t>
            </a:r>
          </a:p>
        </p:txBody>
      </p:sp>
      <p:sp>
        <p:nvSpPr>
          <p:cNvPr id="15" name="Textfeld 14">
            <a:extLst>
              <a:ext uri="{FF2B5EF4-FFF2-40B4-BE49-F238E27FC236}">
                <a16:creationId xmlns:a16="http://schemas.microsoft.com/office/drawing/2014/main" id="{0FCF0BBD-A303-4AF2-BF85-77B1402B3F0E}"/>
              </a:ext>
            </a:extLst>
          </p:cNvPr>
          <p:cNvSpPr txBox="1"/>
          <p:nvPr/>
        </p:nvSpPr>
        <p:spPr>
          <a:xfrm>
            <a:off x="4511408" y="5241229"/>
            <a:ext cx="3066288"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pg_nr='2‘]/']/s[2]/w[1]</a:t>
            </a:r>
          </a:p>
        </p:txBody>
      </p:sp>
      <p:sp>
        <p:nvSpPr>
          <p:cNvPr id="16" name="Rechteck 15">
            <a:extLst>
              <a:ext uri="{FF2B5EF4-FFF2-40B4-BE49-F238E27FC236}">
                <a16:creationId xmlns:a16="http://schemas.microsoft.com/office/drawing/2014/main" id="{DF15F00B-462F-4AFD-B2DB-5A8D3FC0A49B}"/>
              </a:ext>
            </a:extLst>
          </p:cNvPr>
          <p:cNvSpPr/>
          <p:nvPr/>
        </p:nvSpPr>
        <p:spPr>
          <a:xfrm>
            <a:off x="1615440" y="5241229"/>
            <a:ext cx="2420112" cy="274732"/>
          </a:xfrm>
          <a:prstGeom prst="rect">
            <a:avLst/>
          </a:prstGeom>
          <a:noFill/>
          <a:ln w="508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feld 16">
            <a:extLst>
              <a:ext uri="{FF2B5EF4-FFF2-40B4-BE49-F238E27FC236}">
                <a16:creationId xmlns:a16="http://schemas.microsoft.com/office/drawing/2014/main" id="{7E14F060-D93D-4E61-80E2-2D99514BC4B8}"/>
              </a:ext>
            </a:extLst>
          </p:cNvPr>
          <p:cNvSpPr txBox="1"/>
          <p:nvPr/>
        </p:nvSpPr>
        <p:spPr>
          <a:xfrm>
            <a:off x="5090160" y="1542108"/>
            <a:ext cx="6266688" cy="830997"/>
          </a:xfrm>
          <a:prstGeom prst="rect">
            <a:avLst/>
          </a:prstGeom>
          <a:noFill/>
        </p:spPr>
        <p:txBody>
          <a:bodyPr wrap="square" rtlCol="0">
            <a:spAutoFit/>
          </a:bodyPr>
          <a:lstStyle/>
          <a:p>
            <a:pPr algn="r"/>
            <a:r>
              <a:rPr lang="en-US" sz="2400" b="1" dirty="0">
                <a:latin typeface="Open Sans" panose="020B0606030504020204" pitchFamily="34" charset="0"/>
                <a:ea typeface="Open Sans" panose="020B0606030504020204" pitchFamily="34" charset="0"/>
                <a:cs typeface="Open Sans" panose="020B0606030504020204" pitchFamily="34" charset="0"/>
              </a:rPr>
              <a:t>XPath</a:t>
            </a:r>
            <a:r>
              <a:rPr lang="en-US" sz="2400" dirty="0">
                <a:latin typeface="Open Sans" panose="020B0606030504020204" pitchFamily="34" charset="0"/>
                <a:ea typeface="Open Sans" panose="020B0606030504020204" pitchFamily="34" charset="0"/>
                <a:cs typeface="Open Sans" panose="020B0606030504020204" pitchFamily="34" charset="0"/>
              </a:rPr>
              <a:t> is a query language used for selecting nodes in XML documents.</a:t>
            </a:r>
          </a:p>
        </p:txBody>
      </p:sp>
      <p:sp>
        <p:nvSpPr>
          <p:cNvPr id="18" name="Textfeld 17">
            <a:extLst>
              <a:ext uri="{FF2B5EF4-FFF2-40B4-BE49-F238E27FC236}">
                <a16:creationId xmlns:a16="http://schemas.microsoft.com/office/drawing/2014/main" id="{A43E4F68-484B-4177-ACBA-8444C4D14C53}"/>
              </a:ext>
            </a:extLst>
          </p:cNvPr>
          <p:cNvSpPr txBox="1"/>
          <p:nvPr/>
        </p:nvSpPr>
        <p:spPr>
          <a:xfrm>
            <a:off x="521779" y="5241229"/>
            <a:ext cx="972109"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w[1]</a:t>
            </a:r>
          </a:p>
        </p:txBody>
      </p:sp>
      <p:sp>
        <p:nvSpPr>
          <p:cNvPr id="19" name="Textfeld 18">
            <a:extLst>
              <a:ext uri="{FF2B5EF4-FFF2-40B4-BE49-F238E27FC236}">
                <a16:creationId xmlns:a16="http://schemas.microsoft.com/office/drawing/2014/main" id="{443E23B8-992E-4622-B004-FD973A2A7D85}"/>
              </a:ext>
            </a:extLst>
          </p:cNvPr>
          <p:cNvSpPr txBox="1"/>
          <p:nvPr/>
        </p:nvSpPr>
        <p:spPr>
          <a:xfrm>
            <a:off x="567296" y="4966909"/>
            <a:ext cx="841248"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s[2]</a:t>
            </a:r>
          </a:p>
        </p:txBody>
      </p:sp>
    </p:spTree>
    <p:extLst>
      <p:ext uri="{BB962C8B-B14F-4D97-AF65-F5344CB8AC3E}">
        <p14:creationId xmlns:p14="http://schemas.microsoft.com/office/powerpoint/2010/main" val="2449570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16 – Web Scraping</a:t>
            </a:r>
          </a:p>
        </p:txBody>
      </p:sp>
      <p:sp>
        <p:nvSpPr>
          <p:cNvPr id="3" name="Textfeld 2">
            <a:extLst>
              <a:ext uri="{FF2B5EF4-FFF2-40B4-BE49-F238E27FC236}">
                <a16:creationId xmlns:a16="http://schemas.microsoft.com/office/drawing/2014/main" id="{37E0F9F6-BC23-493A-AACA-5F6ED5E1D131}"/>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scrapes the text from a given website. The function should take a URL as its input and return the text present on the given website (e.g., Wikipedia). If you want to challenge yourself even further, try to remove boilerplate (everything that is not the main text) from the result.</a:t>
            </a:r>
          </a:p>
        </p:txBody>
      </p:sp>
      <p:sp>
        <p:nvSpPr>
          <p:cNvPr id="5" name="Textfeld 4">
            <a:extLst>
              <a:ext uri="{FF2B5EF4-FFF2-40B4-BE49-F238E27FC236}">
                <a16:creationId xmlns:a16="http://schemas.microsoft.com/office/drawing/2014/main" id="{5E3316CA-EC1F-47A8-9378-D80C1D415374}"/>
              </a:ext>
            </a:extLst>
          </p:cNvPr>
          <p:cNvSpPr txBox="1"/>
          <p:nvPr/>
        </p:nvSpPr>
        <p:spPr>
          <a:xfrm>
            <a:off x="838198" y="3183768"/>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HTML and BeautifulSoup Parsing</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The first function will use </a:t>
            </a:r>
            <a:r>
              <a:rPr lang="en-US" sz="1600" i="1" dirty="0">
                <a:latin typeface="Open Sans" panose="020B0606030504020204" pitchFamily="34" charset="0"/>
                <a:ea typeface="Open Sans" panose="020B0606030504020204" pitchFamily="34" charset="0"/>
                <a:cs typeface="Open Sans" panose="020B0606030504020204" pitchFamily="34" charset="0"/>
              </a:rPr>
              <a:t>requests</a:t>
            </a:r>
            <a:r>
              <a:rPr lang="en-US" sz="1600" dirty="0">
                <a:latin typeface="Open Sans" panose="020B0606030504020204" pitchFamily="34" charset="0"/>
                <a:ea typeface="Open Sans" panose="020B0606030504020204" pitchFamily="34" charset="0"/>
                <a:cs typeface="Open Sans" panose="020B0606030504020204" pitchFamily="34" charset="0"/>
              </a:rPr>
              <a:t> to get the HTML for the article. We are then using </a:t>
            </a:r>
            <a:r>
              <a:rPr lang="en-US" sz="1600" i="1" dirty="0">
                <a:latin typeface="Open Sans" panose="020B0606030504020204" pitchFamily="34" charset="0"/>
                <a:ea typeface="Open Sans" panose="020B0606030504020204" pitchFamily="34" charset="0"/>
                <a:cs typeface="Open Sans" panose="020B0606030504020204" pitchFamily="34" charset="0"/>
              </a:rPr>
              <a:t>BeautifulSoup</a:t>
            </a:r>
            <a:r>
              <a:rPr lang="en-US" sz="1600" dirty="0">
                <a:latin typeface="Open Sans" panose="020B0606030504020204" pitchFamily="34" charset="0"/>
                <a:ea typeface="Open Sans" panose="020B0606030504020204" pitchFamily="34" charset="0"/>
                <a:cs typeface="Open Sans" panose="020B0606030504020204" pitchFamily="34" charset="0"/>
              </a:rPr>
              <a:t> to parse the HTML and only return the content of the </a:t>
            </a:r>
            <a:r>
              <a:rPr lang="en-US" sz="1600" i="1" dirty="0">
                <a:latin typeface="Open Sans" panose="020B0606030504020204" pitchFamily="34" charset="0"/>
                <a:ea typeface="Open Sans" panose="020B0606030504020204" pitchFamily="34" charset="0"/>
                <a:cs typeface="Open Sans" panose="020B0606030504020204" pitchFamily="34" charset="0"/>
              </a:rPr>
              <a:t>bodyContent</a:t>
            </a:r>
            <a:r>
              <a:rPr lang="en-US" sz="1600" dirty="0">
                <a:latin typeface="Open Sans" panose="020B0606030504020204" pitchFamily="34" charset="0"/>
                <a:ea typeface="Open Sans" panose="020B0606030504020204" pitchFamily="34" charset="0"/>
                <a:cs typeface="Open Sans" panose="020B0606030504020204" pitchFamily="34" charset="0"/>
              </a:rPr>
              <a:t> div of the Wikipedia article.</a:t>
            </a:r>
          </a:p>
        </p:txBody>
      </p:sp>
      <p:sp>
        <p:nvSpPr>
          <p:cNvPr id="6" name="Textfeld 5">
            <a:extLst>
              <a:ext uri="{FF2B5EF4-FFF2-40B4-BE49-F238E27FC236}">
                <a16:creationId xmlns:a16="http://schemas.microsoft.com/office/drawing/2014/main" id="{B5BF66D9-1024-4E39-A393-0ADB3987C112}"/>
              </a:ext>
            </a:extLst>
          </p:cNvPr>
          <p:cNvSpPr txBox="1"/>
          <p:nvPr/>
        </p:nvSpPr>
        <p:spPr>
          <a:xfrm>
            <a:off x="838198" y="4586800"/>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HTML and jusText</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The second function also retrieves the HTML using </a:t>
            </a:r>
            <a:r>
              <a:rPr lang="en-US" sz="1600" i="1" dirty="0">
                <a:latin typeface="Open Sans" panose="020B0606030504020204" pitchFamily="34" charset="0"/>
                <a:ea typeface="Open Sans" panose="020B0606030504020204" pitchFamily="34" charset="0"/>
                <a:cs typeface="Open Sans" panose="020B0606030504020204" pitchFamily="34" charset="0"/>
              </a:rPr>
              <a:t>requests</a:t>
            </a:r>
            <a:r>
              <a:rPr lang="en-US" sz="1600" dirty="0">
                <a:latin typeface="Open Sans" panose="020B0606030504020204" pitchFamily="34" charset="0"/>
                <a:ea typeface="Open Sans" panose="020B0606030504020204" pitchFamily="34" charset="0"/>
                <a:cs typeface="Open Sans" panose="020B0606030504020204" pitchFamily="34" charset="0"/>
              </a:rPr>
              <a:t>. Instead of parsing the site ourselves, we are using </a:t>
            </a:r>
            <a:r>
              <a:rPr lang="en-US" sz="1600" i="1" dirty="0">
                <a:latin typeface="Open Sans" panose="020B0606030504020204" pitchFamily="34" charset="0"/>
                <a:ea typeface="Open Sans" panose="020B0606030504020204" pitchFamily="34" charset="0"/>
                <a:cs typeface="Open Sans" panose="020B0606030504020204" pitchFamily="34" charset="0"/>
              </a:rPr>
              <a:t>jusText</a:t>
            </a:r>
            <a:r>
              <a:rPr lang="en-US" sz="1600" dirty="0">
                <a:latin typeface="Open Sans" panose="020B0606030504020204" pitchFamily="34" charset="0"/>
                <a:ea typeface="Open Sans" panose="020B0606030504020204" pitchFamily="34" charset="0"/>
                <a:cs typeface="Open Sans" panose="020B0606030504020204" pitchFamily="34" charset="0"/>
              </a:rPr>
              <a:t> to identify non-boilerplate paragraphs which we then combine into one string.</a:t>
            </a:r>
          </a:p>
        </p:txBody>
      </p:sp>
    </p:spTree>
    <p:extLst>
      <p:ext uri="{BB962C8B-B14F-4D97-AF65-F5344CB8AC3E}">
        <p14:creationId xmlns:p14="http://schemas.microsoft.com/office/powerpoint/2010/main" val="3700352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HTTP GET and </a:t>
            </a:r>
            <a:r>
              <a:rPr lang="en-US" i="1" dirty="0">
                <a:latin typeface="Open Sans" panose="020B0606030504020204" pitchFamily="34" charset="0"/>
                <a:ea typeface="Open Sans" panose="020B0606030504020204" pitchFamily="34" charset="0"/>
                <a:cs typeface="Open Sans" panose="020B0606030504020204" pitchFamily="34" charset="0"/>
              </a:rPr>
              <a:t>Requests</a:t>
            </a:r>
          </a:p>
        </p:txBody>
      </p:sp>
      <p:sp>
        <p:nvSpPr>
          <p:cNvPr id="6" name="Rechteck 5">
            <a:extLst>
              <a:ext uri="{FF2B5EF4-FFF2-40B4-BE49-F238E27FC236}">
                <a16:creationId xmlns:a16="http://schemas.microsoft.com/office/drawing/2014/main" id="{21FA52AE-5BC7-4DB4-9B5C-75F28C18C802}"/>
              </a:ext>
            </a:extLst>
          </p:cNvPr>
          <p:cNvSpPr/>
          <p:nvPr/>
        </p:nvSpPr>
        <p:spPr>
          <a:xfrm>
            <a:off x="1219200" y="2181160"/>
            <a:ext cx="1440000" cy="694627"/>
          </a:xfrm>
          <a:prstGeom prst="rect">
            <a:avLst/>
          </a:prstGeom>
          <a:solidFill>
            <a:srgbClr val="01B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0" name="Rechteck 9">
            <a:extLst>
              <a:ext uri="{FF2B5EF4-FFF2-40B4-BE49-F238E27FC236}">
                <a16:creationId xmlns:a16="http://schemas.microsoft.com/office/drawing/2014/main" id="{8886E5C2-40EC-4F9A-8678-747A9518B3B5}"/>
              </a:ext>
            </a:extLst>
          </p:cNvPr>
          <p:cNvSpPr/>
          <p:nvPr/>
        </p:nvSpPr>
        <p:spPr>
          <a:xfrm>
            <a:off x="4043172" y="2181159"/>
            <a:ext cx="1440000" cy="69462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Textfeld 10">
            <a:extLst>
              <a:ext uri="{FF2B5EF4-FFF2-40B4-BE49-F238E27FC236}">
                <a16:creationId xmlns:a16="http://schemas.microsoft.com/office/drawing/2014/main" id="{0BB024CE-DA95-48FC-B462-E131A7B76533}"/>
              </a:ext>
            </a:extLst>
          </p:cNvPr>
          <p:cNvSpPr txBox="1"/>
          <p:nvPr/>
        </p:nvSpPr>
        <p:spPr>
          <a:xfrm>
            <a:off x="1146048" y="1586218"/>
            <a:ext cx="1908048"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For example a </a:t>
            </a:r>
            <a:r>
              <a:rPr lang="en-US" sz="1200" b="1" dirty="0">
                <a:latin typeface="Open Sans" panose="020B0606030504020204" pitchFamily="34" charset="0"/>
                <a:ea typeface="Open Sans" panose="020B0606030504020204" pitchFamily="34" charset="0"/>
                <a:cs typeface="Open Sans" panose="020B0606030504020204" pitchFamily="34" charset="0"/>
              </a:rPr>
              <a:t>browser</a:t>
            </a:r>
            <a:r>
              <a:rPr lang="en-US" sz="1200" dirty="0">
                <a:latin typeface="Open Sans" panose="020B0606030504020204" pitchFamily="34" charset="0"/>
                <a:ea typeface="Open Sans" panose="020B0606030504020204" pitchFamily="34" charset="0"/>
                <a:cs typeface="Open Sans" panose="020B0606030504020204" pitchFamily="34" charset="0"/>
              </a:rPr>
              <a:t> or a </a:t>
            </a:r>
            <a:r>
              <a:rPr lang="en-US" sz="1200" b="1" dirty="0">
                <a:latin typeface="Open Sans" panose="020B0606030504020204" pitchFamily="34" charset="0"/>
                <a:ea typeface="Open Sans" panose="020B0606030504020204" pitchFamily="34" charset="0"/>
                <a:cs typeface="Open Sans" panose="020B0606030504020204" pitchFamily="34" charset="0"/>
              </a:rPr>
              <a:t>Python script</a:t>
            </a:r>
          </a:p>
        </p:txBody>
      </p:sp>
      <p:sp>
        <p:nvSpPr>
          <p:cNvPr id="12" name="Textfeld 11">
            <a:extLst>
              <a:ext uri="{FF2B5EF4-FFF2-40B4-BE49-F238E27FC236}">
                <a16:creationId xmlns:a16="http://schemas.microsoft.com/office/drawing/2014/main" id="{90DC557A-A776-4E79-A8D1-05B06D68E830}"/>
              </a:ext>
            </a:extLst>
          </p:cNvPr>
          <p:cNvSpPr txBox="1"/>
          <p:nvPr/>
        </p:nvSpPr>
        <p:spPr>
          <a:xfrm>
            <a:off x="3974592" y="1586218"/>
            <a:ext cx="1908048"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For example Wikipedia’s </a:t>
            </a:r>
            <a:r>
              <a:rPr lang="en-US" sz="1200" b="1" dirty="0">
                <a:latin typeface="Open Sans" panose="020B0606030504020204" pitchFamily="34" charset="0"/>
                <a:ea typeface="Open Sans" panose="020B0606030504020204" pitchFamily="34" charset="0"/>
                <a:cs typeface="Open Sans" panose="020B0606030504020204" pitchFamily="34" charset="0"/>
              </a:rPr>
              <a:t>webserver</a:t>
            </a:r>
          </a:p>
        </p:txBody>
      </p:sp>
      <p:cxnSp>
        <p:nvCxnSpPr>
          <p:cNvPr id="14" name="Gerade Verbindung mit Pfeil 13">
            <a:extLst>
              <a:ext uri="{FF2B5EF4-FFF2-40B4-BE49-F238E27FC236}">
                <a16:creationId xmlns:a16="http://schemas.microsoft.com/office/drawing/2014/main" id="{46D90B0B-CC79-46FC-A28A-B949CECE4B53}"/>
              </a:ext>
            </a:extLst>
          </p:cNvPr>
          <p:cNvCxnSpPr>
            <a:cxnSpLocks/>
          </p:cNvCxnSpPr>
          <p:nvPr/>
        </p:nvCxnSpPr>
        <p:spPr>
          <a:xfrm>
            <a:off x="2517648" y="2383536"/>
            <a:ext cx="1810512"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6C1C47A-D5D9-4CD9-B238-2037716B553D}"/>
              </a:ext>
            </a:extLst>
          </p:cNvPr>
          <p:cNvCxnSpPr>
            <a:cxnSpLocks/>
          </p:cNvCxnSpPr>
          <p:nvPr/>
        </p:nvCxnSpPr>
        <p:spPr>
          <a:xfrm>
            <a:off x="2426208" y="2663952"/>
            <a:ext cx="1810512" cy="0"/>
          </a:xfrm>
          <a:prstGeom prst="straightConnector1">
            <a:avLst/>
          </a:prstGeom>
          <a:ln w="476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B085E26E-A5EB-4138-8AE9-5F95546262BD}"/>
              </a:ext>
            </a:extLst>
          </p:cNvPr>
          <p:cNvSpPr txBox="1"/>
          <p:nvPr/>
        </p:nvSpPr>
        <p:spPr>
          <a:xfrm>
            <a:off x="2445930" y="2090239"/>
            <a:ext cx="1810512" cy="261610"/>
          </a:xfrm>
          <a:prstGeom prst="rect">
            <a:avLst/>
          </a:prstGeom>
          <a:noFill/>
        </p:spPr>
        <p:txBody>
          <a:bodyPr wrap="square" rtlCol="0">
            <a:spAutoFit/>
          </a:bodyPr>
          <a:lstStyle/>
          <a:p>
            <a:pPr algn="ctr"/>
            <a:r>
              <a:rPr lang="en-US" sz="1100" i="1" dirty="0">
                <a:latin typeface="Open Sans" panose="020B0606030504020204" pitchFamily="34" charset="0"/>
                <a:ea typeface="Open Sans" panose="020B0606030504020204" pitchFamily="34" charset="0"/>
                <a:cs typeface="Open Sans" panose="020B0606030504020204" pitchFamily="34" charset="0"/>
              </a:rPr>
              <a:t>(1) HTTP GET</a:t>
            </a:r>
          </a:p>
        </p:txBody>
      </p:sp>
      <p:sp>
        <p:nvSpPr>
          <p:cNvPr id="18" name="Textfeld 17">
            <a:extLst>
              <a:ext uri="{FF2B5EF4-FFF2-40B4-BE49-F238E27FC236}">
                <a16:creationId xmlns:a16="http://schemas.microsoft.com/office/drawing/2014/main" id="{BEC74D17-9DDE-4362-9AA5-76CF5E6313D1}"/>
              </a:ext>
            </a:extLst>
          </p:cNvPr>
          <p:cNvSpPr txBox="1"/>
          <p:nvPr/>
        </p:nvSpPr>
        <p:spPr>
          <a:xfrm>
            <a:off x="2445930" y="2751400"/>
            <a:ext cx="1810512" cy="600164"/>
          </a:xfrm>
          <a:prstGeom prst="rect">
            <a:avLst/>
          </a:prstGeom>
          <a:noFill/>
        </p:spPr>
        <p:txBody>
          <a:bodyPr wrap="square" rtlCol="0">
            <a:spAutoFit/>
          </a:bodyPr>
          <a:lstStyle/>
          <a:p>
            <a:pPr algn="ctr"/>
            <a:r>
              <a:rPr lang="en-US" sz="1100" i="1" dirty="0">
                <a:latin typeface="Open Sans" panose="020B0606030504020204" pitchFamily="34" charset="0"/>
                <a:ea typeface="Open Sans" panose="020B0606030504020204" pitchFamily="34" charset="0"/>
                <a:cs typeface="Open Sans" panose="020B0606030504020204" pitchFamily="34" charset="0"/>
              </a:rPr>
              <a:t>(2)</a:t>
            </a:r>
          </a:p>
          <a:p>
            <a:pPr algn="ctr"/>
            <a:r>
              <a:rPr lang="en-US" sz="1100" i="1" dirty="0">
                <a:latin typeface="Open Sans" panose="020B0606030504020204" pitchFamily="34" charset="0"/>
                <a:ea typeface="Open Sans" panose="020B0606030504020204" pitchFamily="34" charset="0"/>
                <a:cs typeface="Open Sans" panose="020B0606030504020204" pitchFamily="34" charset="0"/>
              </a:rPr>
              <a:t>Code 200</a:t>
            </a:r>
          </a:p>
          <a:p>
            <a:pPr algn="ctr"/>
            <a:r>
              <a:rPr lang="en-US" sz="1100" i="1" dirty="0">
                <a:latin typeface="Open Sans" panose="020B0606030504020204" pitchFamily="34" charset="0"/>
                <a:ea typeface="Open Sans" panose="020B0606030504020204" pitchFamily="34" charset="0"/>
                <a:cs typeface="Open Sans" panose="020B0606030504020204" pitchFamily="34" charset="0"/>
              </a:rPr>
              <a:t>Content / Files</a:t>
            </a:r>
          </a:p>
        </p:txBody>
      </p:sp>
      <p:sp>
        <p:nvSpPr>
          <p:cNvPr id="19" name="Geschweifte Klammer rechts 18">
            <a:extLst>
              <a:ext uri="{FF2B5EF4-FFF2-40B4-BE49-F238E27FC236}">
                <a16:creationId xmlns:a16="http://schemas.microsoft.com/office/drawing/2014/main" id="{7B57A71D-6AB5-4921-AB89-4F20B0256E9E}"/>
              </a:ext>
            </a:extLst>
          </p:cNvPr>
          <p:cNvSpPr/>
          <p:nvPr/>
        </p:nvSpPr>
        <p:spPr>
          <a:xfrm>
            <a:off x="5975604" y="1940208"/>
            <a:ext cx="664464" cy="1176528"/>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feld 19">
            <a:extLst>
              <a:ext uri="{FF2B5EF4-FFF2-40B4-BE49-F238E27FC236}">
                <a16:creationId xmlns:a16="http://schemas.microsoft.com/office/drawing/2014/main" id="{819C2800-CF15-4324-9D80-ECC5B056C5C1}"/>
              </a:ext>
            </a:extLst>
          </p:cNvPr>
          <p:cNvSpPr txBox="1"/>
          <p:nvPr/>
        </p:nvSpPr>
        <p:spPr>
          <a:xfrm>
            <a:off x="6916092" y="1402609"/>
            <a:ext cx="4351020" cy="1323439"/>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In order to retrieve a website, a </a:t>
            </a:r>
            <a:r>
              <a:rPr lang="en-US" sz="1600" b="1" dirty="0">
                <a:latin typeface="Open Sans" panose="020B0606030504020204" pitchFamily="34" charset="0"/>
                <a:ea typeface="Open Sans" panose="020B0606030504020204" pitchFamily="34" charset="0"/>
                <a:cs typeface="Open Sans" panose="020B0606030504020204" pitchFamily="34" charset="0"/>
              </a:rPr>
              <a:t>client</a:t>
            </a:r>
            <a:r>
              <a:rPr lang="en-US" sz="1600" dirty="0">
                <a:latin typeface="Open Sans" panose="020B0606030504020204" pitchFamily="34" charset="0"/>
                <a:ea typeface="Open Sans" panose="020B0606030504020204" pitchFamily="34" charset="0"/>
                <a:cs typeface="Open Sans" panose="020B0606030504020204" pitchFamily="34" charset="0"/>
              </a:rPr>
              <a:t> (e.g., a browser) sends an HTTP GET request to a </a:t>
            </a:r>
            <a:r>
              <a:rPr lang="en-US" sz="1600" b="1" dirty="0">
                <a:latin typeface="Open Sans" panose="020B0606030504020204" pitchFamily="34" charset="0"/>
                <a:ea typeface="Open Sans" panose="020B0606030504020204" pitchFamily="34" charset="0"/>
                <a:cs typeface="Open Sans" panose="020B0606030504020204" pitchFamily="34" charset="0"/>
              </a:rPr>
              <a:t>webserver</a:t>
            </a:r>
            <a:r>
              <a:rPr lang="en-US" sz="1600" dirty="0">
                <a:latin typeface="Open Sans" panose="020B0606030504020204" pitchFamily="34" charset="0"/>
                <a:ea typeface="Open Sans" panose="020B0606030504020204" pitchFamily="34" charset="0"/>
                <a:cs typeface="Open Sans" panose="020B0606030504020204" pitchFamily="34" charset="0"/>
              </a:rPr>
              <a:t>. The server then responds with the website by sending </a:t>
            </a:r>
            <a:r>
              <a:rPr lang="en-US" sz="1600" b="1" dirty="0">
                <a:latin typeface="Open Sans" panose="020B0606030504020204" pitchFamily="34" charset="0"/>
                <a:ea typeface="Open Sans" panose="020B0606030504020204" pitchFamily="34" charset="0"/>
                <a:cs typeface="Open Sans" panose="020B0606030504020204" pitchFamily="34" charset="0"/>
              </a:rPr>
              <a:t>HTML</a:t>
            </a:r>
            <a:r>
              <a:rPr lang="en-US" sz="1600" dirty="0">
                <a:latin typeface="Open Sans" panose="020B0606030504020204" pitchFamily="34" charset="0"/>
                <a:ea typeface="Open Sans" panose="020B0606030504020204" pitchFamily="34" charset="0"/>
                <a:cs typeface="Open Sans" panose="020B0606030504020204" pitchFamily="34" charset="0"/>
              </a:rPr>
              <a:t> and possibly other content/files such as images.</a:t>
            </a:r>
          </a:p>
        </p:txBody>
      </p:sp>
      <p:sp>
        <p:nvSpPr>
          <p:cNvPr id="21" name="Textfeld 20">
            <a:extLst>
              <a:ext uri="{FF2B5EF4-FFF2-40B4-BE49-F238E27FC236}">
                <a16:creationId xmlns:a16="http://schemas.microsoft.com/office/drawing/2014/main" id="{2E82317D-9E3B-4950-892C-7B691D06315D}"/>
              </a:ext>
            </a:extLst>
          </p:cNvPr>
          <p:cNvSpPr txBox="1"/>
          <p:nvPr/>
        </p:nvSpPr>
        <p:spPr>
          <a:xfrm>
            <a:off x="832104" y="3770793"/>
            <a:ext cx="7037832" cy="50481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can use the </a:t>
            </a:r>
            <a:r>
              <a:rPr lang="en-US" sz="2000" dirty="0">
                <a:latin typeface="Consolas" panose="020B0609020204030204" pitchFamily="49" charset="0"/>
                <a:ea typeface="Open Sans" panose="020B0606030504020204" pitchFamily="34" charset="0"/>
                <a:cs typeface="Open Sans" panose="020B0606030504020204" pitchFamily="34" charset="0"/>
              </a:rPr>
              <a:t>Requests</a:t>
            </a:r>
            <a:r>
              <a:rPr lang="en-US" sz="2000" dirty="0">
                <a:latin typeface="Open Sans" panose="020B0606030504020204" pitchFamily="34" charset="0"/>
                <a:ea typeface="Open Sans" panose="020B0606030504020204" pitchFamily="34" charset="0"/>
                <a:cs typeface="Open Sans" panose="020B0606030504020204" pitchFamily="34" charset="0"/>
              </a:rPr>
              <a:t> library to send HTTP requests:</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Textfeld 21">
            <a:extLst>
              <a:ext uri="{FF2B5EF4-FFF2-40B4-BE49-F238E27FC236}">
                <a16:creationId xmlns:a16="http://schemas.microsoft.com/office/drawing/2014/main" id="{E5DDEAB7-4280-4085-BD87-514FD892DA0C}"/>
              </a:ext>
            </a:extLst>
          </p:cNvPr>
          <p:cNvSpPr txBox="1"/>
          <p:nvPr/>
        </p:nvSpPr>
        <p:spPr>
          <a:xfrm>
            <a:off x="1146048" y="4559392"/>
            <a:ext cx="6437070" cy="1477328"/>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 =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requests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.get(</a:t>
            </a:r>
            <a:r>
              <a:rPr lang="en-US" dirty="0">
                <a:latin typeface="Open Sans" panose="020B0606030504020204" pitchFamily="34" charset="0"/>
                <a:ea typeface="Open Sans" panose="020B0606030504020204" pitchFamily="34" charset="0"/>
                <a:cs typeface="Open Sans" panose="020B0606030504020204" pitchFamily="34" charset="0"/>
              </a:rPr>
              <a:t>‘https://en.wikipedia.org/wiki/Linguistics’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a:t>
            </a:r>
          </a:p>
          <a:p>
            <a:endPar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r.status_code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200</a:t>
            </a:r>
          </a:p>
          <a:p>
            <a:r>
              <a:rPr lang="en-US"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r.text</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text/HTML </a:t>
            </a:r>
          </a:p>
          <a:p>
            <a:r>
              <a:rPr lang="en-US"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r.content</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Binary/non-text content</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feld 22">
            <a:extLst>
              <a:ext uri="{FF2B5EF4-FFF2-40B4-BE49-F238E27FC236}">
                <a16:creationId xmlns:a16="http://schemas.microsoft.com/office/drawing/2014/main" id="{B9DF2996-FB34-4073-93C2-877207C03F48}"/>
              </a:ext>
            </a:extLst>
          </p:cNvPr>
          <p:cNvSpPr txBox="1"/>
          <p:nvPr/>
        </p:nvSpPr>
        <p:spPr>
          <a:xfrm>
            <a:off x="6916092" y="2815825"/>
            <a:ext cx="435102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The server also sends a status code indicating whether the requests worked.</a:t>
            </a:r>
          </a:p>
        </p:txBody>
      </p:sp>
      <p:graphicFrame>
        <p:nvGraphicFramePr>
          <p:cNvPr id="24" name="Tabelle 24">
            <a:extLst>
              <a:ext uri="{FF2B5EF4-FFF2-40B4-BE49-F238E27FC236}">
                <a16:creationId xmlns:a16="http://schemas.microsoft.com/office/drawing/2014/main" id="{C74E054C-F843-4CA8-AD01-7EDECF34DB46}"/>
              </a:ext>
            </a:extLst>
          </p:cNvPr>
          <p:cNvGraphicFramePr>
            <a:graphicFrameLocks noGrp="1"/>
          </p:cNvGraphicFramePr>
          <p:nvPr>
            <p:extLst>
              <p:ext uri="{D42A27DB-BD31-4B8C-83A1-F6EECF244321}">
                <p14:modId xmlns:p14="http://schemas.microsoft.com/office/powerpoint/2010/main" val="2515571142"/>
              </p:ext>
            </p:extLst>
          </p:nvPr>
        </p:nvGraphicFramePr>
        <p:xfrm>
          <a:off x="8902626" y="4022067"/>
          <a:ext cx="2576142" cy="2225040"/>
        </p:xfrm>
        <a:graphic>
          <a:graphicData uri="http://schemas.openxmlformats.org/drawingml/2006/table">
            <a:tbl>
              <a:tblPr bandRow="1">
                <a:tableStyleId>{9D7B26C5-4107-4FEC-AEDC-1716B250A1EF}</a:tableStyleId>
              </a:tblPr>
              <a:tblGrid>
                <a:gridCol w="1072247">
                  <a:extLst>
                    <a:ext uri="{9D8B030D-6E8A-4147-A177-3AD203B41FA5}">
                      <a16:colId xmlns:a16="http://schemas.microsoft.com/office/drawing/2014/main" val="1206531150"/>
                    </a:ext>
                  </a:extLst>
                </a:gridCol>
                <a:gridCol w="1503895">
                  <a:extLst>
                    <a:ext uri="{9D8B030D-6E8A-4147-A177-3AD203B41FA5}">
                      <a16:colId xmlns:a16="http://schemas.microsoft.com/office/drawing/2014/main" val="1894613509"/>
                    </a:ext>
                  </a:extLst>
                </a:gridCol>
              </a:tblGrid>
              <a:tr h="370840">
                <a:tc>
                  <a: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Code</a:t>
                      </a:r>
                    </a:p>
                  </a:txBody>
                  <a:tcPr/>
                </a:tc>
                <a:tc>
                  <a: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Meaning</a:t>
                      </a:r>
                    </a:p>
                  </a:txBody>
                  <a:tcPr/>
                </a:tc>
                <a:extLst>
                  <a:ext uri="{0D108BD9-81ED-4DB2-BD59-A6C34878D82A}">
                    <a16:rowId xmlns:a16="http://schemas.microsoft.com/office/drawing/2014/main" val="1928586838"/>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200</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OK</a:t>
                      </a:r>
                    </a:p>
                  </a:txBody>
                  <a:tcPr/>
                </a:tc>
                <a:extLst>
                  <a:ext uri="{0D108BD9-81ED-4DB2-BD59-A6C34878D82A}">
                    <a16:rowId xmlns:a16="http://schemas.microsoft.com/office/drawing/2014/main" val="3165477839"/>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403</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Forbidden</a:t>
                      </a:r>
                    </a:p>
                  </a:txBody>
                  <a:tcPr/>
                </a:tc>
                <a:extLst>
                  <a:ext uri="{0D108BD9-81ED-4DB2-BD59-A6C34878D82A}">
                    <a16:rowId xmlns:a16="http://schemas.microsoft.com/office/drawing/2014/main" val="3061740767"/>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404</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Not Found</a:t>
                      </a:r>
                    </a:p>
                  </a:txBody>
                  <a:tcPr/>
                </a:tc>
                <a:extLst>
                  <a:ext uri="{0D108BD9-81ED-4DB2-BD59-A6C34878D82A}">
                    <a16:rowId xmlns:a16="http://schemas.microsoft.com/office/drawing/2014/main" val="3797273140"/>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5XX</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Server Error</a:t>
                      </a:r>
                    </a:p>
                  </a:txBody>
                  <a:tcPr/>
                </a:tc>
                <a:extLst>
                  <a:ext uri="{0D108BD9-81ED-4DB2-BD59-A6C34878D82A}">
                    <a16:rowId xmlns:a16="http://schemas.microsoft.com/office/drawing/2014/main" val="1115592834"/>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a:t>
                      </a:r>
                    </a:p>
                  </a:txBody>
                  <a:tcPr/>
                </a:tc>
                <a:extLst>
                  <a:ext uri="{0D108BD9-81ED-4DB2-BD59-A6C34878D82A}">
                    <a16:rowId xmlns:a16="http://schemas.microsoft.com/office/drawing/2014/main" val="2836096361"/>
                  </a:ext>
                </a:extLst>
              </a:tr>
            </a:tbl>
          </a:graphicData>
        </a:graphic>
      </p:graphicFrame>
    </p:spTree>
    <p:extLst>
      <p:ext uri="{BB962C8B-B14F-4D97-AF65-F5344CB8AC3E}">
        <p14:creationId xmlns:p14="http://schemas.microsoft.com/office/powerpoint/2010/main" val="2935979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Exercise 17 – Putting Everything Together (Keyword Analysis)</a:t>
            </a:r>
          </a:p>
        </p:txBody>
      </p:sp>
      <p:sp>
        <p:nvSpPr>
          <p:cNvPr id="3" name="Textfeld 2">
            <a:extLst>
              <a:ext uri="{FF2B5EF4-FFF2-40B4-BE49-F238E27FC236}">
                <a16:creationId xmlns:a16="http://schemas.microsoft.com/office/drawing/2014/main" id="{A854AA8D-3EAB-42BA-86FC-71B01BEC5C16}"/>
              </a:ext>
            </a:extLst>
          </p:cNvPr>
          <p:cNvSpPr txBox="1"/>
          <p:nvPr/>
        </p:nvSpPr>
        <p:spPr>
          <a:xfrm>
            <a:off x="838199" y="1602072"/>
            <a:ext cx="10515600" cy="3854004"/>
          </a:xfrm>
          <a:prstGeom prst="rect">
            <a:avLst/>
          </a:prstGeom>
          <a:noFill/>
          <a:ln w="25400">
            <a:solidFill>
              <a:srgbClr val="FF0066"/>
            </a:solidFill>
          </a:ln>
        </p:spPr>
        <p:txBody>
          <a:bodyPr wrap="square" rtlCol="0">
            <a:spAutoFit/>
          </a:bodyPr>
          <a:lstStyle/>
          <a:p>
            <a:pPr>
              <a:lnSpc>
                <a:spcPct val="150000"/>
              </a:lnSpc>
            </a:pPr>
            <a:r>
              <a:rPr lang="en-US" sz="1600" b="0" i="0" u="none" strike="noStrike" baseline="0" dirty="0">
                <a:solidFill>
                  <a:srgbClr val="000000"/>
                </a:solidFill>
                <a:latin typeface="Open Sans" panose="020B0606030504020204" pitchFamily="34" charset="0"/>
              </a:rPr>
              <a:t>The ultimate goal of this exercise is to write a system which can perform basic (comparative) keyword analysis on two corpora.</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Use your web scraper to build a small Wikipedia corpus of about three to five articles. Ideally, they will belong to a similar topic, e.g., politics.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Find a suitable reference corpus to compare your Wikipedia corpus with.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Use your new skills to generate frequency lists for both corpora.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Implement any keyness statistic (e.g., simple maths or log-likelihood) and determine the keywords </a:t>
            </a:r>
            <a:endParaRPr lang="en-US" sz="1600" b="0" i="1" u="none" strike="noStrike" baseline="0" dirty="0">
              <a:solidFill>
                <a:srgbClr val="000000"/>
              </a:solidFill>
              <a:latin typeface="Open Sans" panose="020B0606030504020204" pitchFamily="34" charset="0"/>
            </a:endParaRPr>
          </a:p>
          <a:p>
            <a:pPr>
              <a:lnSpc>
                <a:spcPct val="200000"/>
              </a:lnSpc>
            </a:pPr>
            <a:r>
              <a:rPr lang="en-US" sz="1600" b="0" i="1" u="none" strike="noStrike" baseline="0" dirty="0">
                <a:solidFill>
                  <a:srgbClr val="000000"/>
                </a:solidFill>
                <a:latin typeface="Open Sans" panose="020B0606030504020204" pitchFamily="34" charset="0"/>
              </a:rPr>
              <a:t>Hint: To download the COCA sampler, run the following command in a Google Colab cell: </a:t>
            </a:r>
            <a:endParaRPr lang="en-US" sz="1600" b="0" i="0" u="none" strike="noStrike" baseline="0" dirty="0">
              <a:solidFill>
                <a:srgbClr val="000000"/>
              </a:solidFill>
              <a:latin typeface="Open Sans" panose="020B0606030504020204" pitchFamily="34" charset="0"/>
            </a:endParaRPr>
          </a:p>
          <a:p>
            <a:pPr>
              <a:lnSpc>
                <a:spcPct val="200000"/>
              </a:lnSpc>
            </a:pPr>
            <a:r>
              <a:rPr lang="en-US" sz="1600" dirty="0">
                <a:solidFill>
                  <a:srgbClr val="000000"/>
                </a:solidFill>
                <a:latin typeface="Consolas" panose="020B0609020204030204" pitchFamily="49" charset="0"/>
              </a:rPr>
              <a:t>    </a:t>
            </a:r>
            <a:r>
              <a:rPr lang="en-US" sz="1600" b="0" i="0" u="none" strike="noStrike" baseline="0" dirty="0">
                <a:solidFill>
                  <a:srgbClr val="000000"/>
                </a:solidFill>
                <a:latin typeface="Consolas" panose="020B0609020204030204" pitchFamily="49" charset="0"/>
              </a:rPr>
              <a:t>!cd python-programming-for-linguists/2020/data &amp;&amp; </a:t>
            </a:r>
            <a:r>
              <a:rPr lang="en-US" sz="1600" b="0" i="0" u="none" strike="noStrike" baseline="0" dirty="0" err="1">
                <a:solidFill>
                  <a:srgbClr val="000000"/>
                </a:solidFill>
                <a:latin typeface="Consolas" panose="020B0609020204030204" pitchFamily="49" charset="0"/>
              </a:rPr>
              <a:t>sh</a:t>
            </a:r>
            <a:r>
              <a:rPr lang="en-US" sz="1600" b="0" i="0" u="none" strike="noStrike" baseline="0" dirty="0">
                <a:solidFill>
                  <a:srgbClr val="000000"/>
                </a:solidFill>
                <a:latin typeface="Consolas" panose="020B0609020204030204" pitchFamily="49" charset="0"/>
              </a:rPr>
              <a:t> download_coca.sh </a:t>
            </a:r>
          </a:p>
          <a:p>
            <a:pPr>
              <a:lnSpc>
                <a:spcPct val="200000"/>
              </a:lnSpc>
            </a:pPr>
            <a:r>
              <a:rPr lang="en-US" sz="1600" b="0" i="0" u="none" strike="noStrike" baseline="0" dirty="0">
                <a:solidFill>
                  <a:srgbClr val="000000"/>
                </a:solidFill>
                <a:latin typeface="Open Sans" panose="020B0606030504020204" pitchFamily="34" charset="0"/>
              </a:rPr>
              <a:t>This will download and extract the </a:t>
            </a:r>
            <a:r>
              <a:rPr lang="en-US" sz="1600" b="0" i="1" u="none" strike="noStrike" baseline="0" dirty="0">
                <a:solidFill>
                  <a:srgbClr val="000000"/>
                </a:solidFill>
                <a:latin typeface="Open Sans" panose="020B0606030504020204" pitchFamily="34" charset="0"/>
              </a:rPr>
              <a:t>COCA sampler</a:t>
            </a:r>
            <a:r>
              <a:rPr lang="en-US" sz="1600" b="0" i="0" u="none" strike="noStrike" baseline="0" dirty="0">
                <a:solidFill>
                  <a:srgbClr val="000000"/>
                </a:solidFill>
                <a:latin typeface="Open Sans" panose="020B0606030504020204" pitchFamily="34" charset="0"/>
              </a:rPr>
              <a:t> to your </a:t>
            </a:r>
            <a:r>
              <a:rPr lang="en-US" sz="1600" b="0" i="0" u="none" strike="noStrike" baseline="0" dirty="0">
                <a:solidFill>
                  <a:srgbClr val="000000"/>
                </a:solidFill>
                <a:latin typeface="Consolas" panose="020B0609020204030204" pitchFamily="49" charset="0"/>
              </a:rPr>
              <a:t>/data/corpora/coca </a:t>
            </a:r>
            <a:r>
              <a:rPr lang="en-US" sz="1600" b="0" i="0" u="none" strike="noStrike" baseline="0" dirty="0">
                <a:solidFill>
                  <a:srgbClr val="000000"/>
                </a:solidFill>
                <a:latin typeface="Open Sans" panose="020B0606030504020204" pitchFamily="34" charset="0"/>
              </a:rPr>
              <a:t>folder. </a:t>
            </a:r>
          </a:p>
        </p:txBody>
      </p:sp>
    </p:spTree>
    <p:extLst>
      <p:ext uri="{BB962C8B-B14F-4D97-AF65-F5344CB8AC3E}">
        <p14:creationId xmlns:p14="http://schemas.microsoft.com/office/powerpoint/2010/main" val="22451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Lambda Functions</a:t>
            </a:r>
            <a:br>
              <a:rPr lang="en-US" dirty="0">
                <a:latin typeface="Open Sans" panose="020B0606030504020204" pitchFamily="34" charset="0"/>
                <a:ea typeface="Open Sans" panose="020B0606030504020204" pitchFamily="34" charset="0"/>
                <a:cs typeface="Open Sans" panose="020B0606030504020204" pitchFamily="34" charset="0"/>
              </a:rPr>
            </a:br>
            <a:r>
              <a:rPr lang="en-US" sz="2400" i="1" dirty="0">
                <a:latin typeface="Open Sans" panose="020B0606030504020204" pitchFamily="34" charset="0"/>
                <a:ea typeface="Open Sans" panose="020B0606030504020204" pitchFamily="34" charset="0"/>
                <a:cs typeface="Open Sans" panose="020B0606030504020204" pitchFamily="34" charset="0"/>
              </a:rPr>
              <a:t>aka. Anonymous Functions</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feld 2">
            <a:extLst>
              <a:ext uri="{FF2B5EF4-FFF2-40B4-BE49-F238E27FC236}">
                <a16:creationId xmlns:a16="http://schemas.microsoft.com/office/drawing/2014/main" id="{B6A8F447-E906-445E-82D1-233DAE6508D1}"/>
              </a:ext>
            </a:extLst>
          </p:cNvPr>
          <p:cNvSpPr txBox="1"/>
          <p:nvPr/>
        </p:nvSpPr>
        <p:spPr>
          <a:xfrm>
            <a:off x="838199" y="4534321"/>
            <a:ext cx="8112761" cy="879087"/>
          </a:xfrm>
          <a:prstGeom prst="rect">
            <a:avLst/>
          </a:prstGeom>
          <a:noFill/>
        </p:spPr>
        <p:txBody>
          <a:bodyPr wrap="square" rtlCol="0">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We’re only going to use them once! </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They are, for example, useful when </a:t>
            </a:r>
            <a:r>
              <a:rPr lang="en-US" dirty="0">
                <a:latin typeface="Consolas" panose="020B0609020204030204" pitchFamily="49" charset="0"/>
                <a:ea typeface="Open Sans" panose="020B0606030504020204" pitchFamily="34" charset="0"/>
                <a:cs typeface="Open Sans" panose="020B0606030504020204" pitchFamily="34" charset="0"/>
              </a:rPr>
              <a:t>.apply</a:t>
            </a:r>
            <a:r>
              <a:rPr lang="en-US" dirty="0">
                <a:latin typeface="Open Sans" panose="020B0606030504020204" pitchFamily="34" charset="0"/>
                <a:ea typeface="Open Sans" panose="020B0606030504020204" pitchFamily="34" charset="0"/>
                <a:cs typeface="Open Sans" panose="020B0606030504020204" pitchFamily="34" charset="0"/>
              </a:rPr>
              <a:t>-</a:t>
            </a:r>
            <a:r>
              <a:rPr lang="en-US" dirty="0" err="1">
                <a:latin typeface="Open Sans" panose="020B0606030504020204" pitchFamily="34" charset="0"/>
                <a:ea typeface="Open Sans" panose="020B0606030504020204" pitchFamily="34" charset="0"/>
                <a:cs typeface="Open Sans" panose="020B0606030504020204" pitchFamily="34" charset="0"/>
              </a:rPr>
              <a:t>ing</a:t>
            </a:r>
            <a:r>
              <a:rPr lang="en-US" dirty="0">
                <a:latin typeface="Open Sans" panose="020B0606030504020204" pitchFamily="34" charset="0"/>
                <a:ea typeface="Open Sans" panose="020B0606030504020204" pitchFamily="34" charset="0"/>
                <a:cs typeface="Open Sans" panose="020B0606030504020204" pitchFamily="34" charset="0"/>
              </a:rPr>
              <a:t> functions to a DataFrame.</a:t>
            </a:r>
          </a:p>
        </p:txBody>
      </p:sp>
      <p:sp>
        <p:nvSpPr>
          <p:cNvPr id="4" name="Textfeld 3">
            <a:extLst>
              <a:ext uri="{FF2B5EF4-FFF2-40B4-BE49-F238E27FC236}">
                <a16:creationId xmlns:a16="http://schemas.microsoft.com/office/drawing/2014/main" id="{020FA492-8ECC-456F-AD2B-C35D81C53DC1}"/>
              </a:ext>
            </a:extLst>
          </p:cNvPr>
          <p:cNvSpPr txBox="1"/>
          <p:nvPr/>
        </p:nvSpPr>
        <p:spPr>
          <a:xfrm>
            <a:off x="838199" y="1772920"/>
            <a:ext cx="9667241" cy="1294585"/>
          </a:xfrm>
          <a:prstGeom prst="rect">
            <a:avLst/>
          </a:prstGeom>
          <a:noFill/>
        </p:spPr>
        <p:txBody>
          <a:bodyPr wrap="square" rtlCol="0">
            <a:spAutoFit/>
          </a:bodyPr>
          <a:lstStyle/>
          <a:p>
            <a:pPr>
              <a:lnSpc>
                <a:spcPct val="150000"/>
              </a:lnSpc>
            </a:pPr>
            <a:r>
              <a:rPr lang="en-US" i="1" dirty="0">
                <a:latin typeface="Open Sans" panose="020B0606030504020204" pitchFamily="34" charset="0"/>
                <a:ea typeface="Open Sans" panose="020B0606030504020204" pitchFamily="34" charset="0"/>
                <a:cs typeface="Open Sans" panose="020B0606030504020204" pitchFamily="34" charset="0"/>
              </a:rPr>
              <a:t>Lambda functions </a:t>
            </a:r>
            <a:r>
              <a:rPr lang="en-US" dirty="0">
                <a:latin typeface="Open Sans" panose="020B0606030504020204" pitchFamily="34" charset="0"/>
                <a:ea typeface="Open Sans" panose="020B0606030504020204" pitchFamily="34" charset="0"/>
                <a:cs typeface="Open Sans" panose="020B0606030504020204" pitchFamily="34" charset="0"/>
              </a:rPr>
              <a:t>are very powerful but quite hard to comprehend. On the surface level, and we will not go any deeper, these are functions without a name. They are used when we only require a function for a short period of time.</a:t>
            </a:r>
          </a:p>
        </p:txBody>
      </p:sp>
      <p:sp>
        <p:nvSpPr>
          <p:cNvPr id="5" name="Textfeld 4">
            <a:extLst>
              <a:ext uri="{FF2B5EF4-FFF2-40B4-BE49-F238E27FC236}">
                <a16:creationId xmlns:a16="http://schemas.microsoft.com/office/drawing/2014/main" id="{C97C3AED-B50A-4491-8667-E644E4A12164}"/>
              </a:ext>
            </a:extLst>
          </p:cNvPr>
          <p:cNvSpPr txBox="1"/>
          <p:nvPr/>
        </p:nvSpPr>
        <p:spPr>
          <a:xfrm>
            <a:off x="1127759" y="3417854"/>
            <a:ext cx="6437070" cy="369332"/>
          </a:xfrm>
          <a:prstGeom prst="rect">
            <a:avLst/>
          </a:prstGeom>
          <a:noFill/>
        </p:spPr>
        <p:txBody>
          <a:bodyPr wrap="square" rtlCol="0">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 = </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lambda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a</a:t>
            </a:r>
            <a:r>
              <a:rPr lang="en-US" dirty="0">
                <a:latin typeface="Open Sans" panose="020B0606030504020204" pitchFamily="34" charset="0"/>
                <a:ea typeface="Open Sans" panose="020B0606030504020204" pitchFamily="34" charset="0"/>
                <a:cs typeface="Open Sans" panose="020B0606030504020204" pitchFamily="34" charset="0"/>
              </a:rPr>
              <a:t> + 10</a:t>
            </a:r>
          </a:p>
        </p:txBody>
      </p:sp>
      <p:sp>
        <p:nvSpPr>
          <p:cNvPr id="6" name="Textfeld 5">
            <a:extLst>
              <a:ext uri="{FF2B5EF4-FFF2-40B4-BE49-F238E27FC236}">
                <a16:creationId xmlns:a16="http://schemas.microsoft.com/office/drawing/2014/main" id="{B624AC8C-F1AD-4D63-B105-C6059B17D678}"/>
              </a:ext>
            </a:extLst>
          </p:cNvPr>
          <p:cNvSpPr txBox="1"/>
          <p:nvPr/>
        </p:nvSpPr>
        <p:spPr>
          <a:xfrm>
            <a:off x="1127759" y="3850522"/>
            <a:ext cx="599441" cy="369332"/>
          </a:xfrm>
          <a:prstGeom prst="rect">
            <a:avLst/>
          </a:prstGeom>
          <a:noFill/>
        </p:spPr>
        <p:txBody>
          <a:bodyPr wrap="square" rtlCol="0">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(5)</a:t>
            </a:r>
          </a:p>
        </p:txBody>
      </p:sp>
      <p:sp>
        <p:nvSpPr>
          <p:cNvPr id="7" name="Textfeld 6">
            <a:extLst>
              <a:ext uri="{FF2B5EF4-FFF2-40B4-BE49-F238E27FC236}">
                <a16:creationId xmlns:a16="http://schemas.microsoft.com/office/drawing/2014/main" id="{6E5D9B7C-CAA0-4515-9E9D-8DB18440A086}"/>
              </a:ext>
            </a:extLst>
          </p:cNvPr>
          <p:cNvSpPr txBox="1"/>
          <p:nvPr/>
        </p:nvSpPr>
        <p:spPr>
          <a:xfrm>
            <a:off x="1818639" y="3850522"/>
            <a:ext cx="2138681" cy="369332"/>
          </a:xfrm>
          <a:prstGeom prst="rect">
            <a:avLst/>
          </a:prstGeom>
          <a:noFill/>
        </p:spPr>
        <p:txBody>
          <a:bodyPr wrap="square" rtlCol="0">
            <a:spAutoFit/>
          </a:bodyPr>
          <a:lstStyle/>
          <a:p>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15</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0777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Simple Maths Parameter</a:t>
            </a: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DFC9AFBD-D90B-472D-A40D-A3885ECEACE5}"/>
                  </a:ext>
                </a:extLst>
              </p:cNvPr>
              <p:cNvSpPr txBox="1"/>
              <p:nvPr/>
            </p:nvSpPr>
            <p:spPr>
              <a:xfrm>
                <a:off x="1136650" y="3274247"/>
                <a:ext cx="2887906" cy="1015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latin typeface="Cambria Math" panose="02040503050406030204" pitchFamily="18" charset="0"/>
                        </a:rPr>
                        <m:t>𝑆𝑀𝑃</m:t>
                      </m:r>
                      <m:r>
                        <a:rPr lang="de-DE" sz="3200" b="0" i="1" smtClean="0">
                          <a:latin typeface="Cambria Math" panose="02040503050406030204" pitchFamily="18" charset="0"/>
                        </a:rPr>
                        <m:t>=</m:t>
                      </m:r>
                      <m:f>
                        <m:fPr>
                          <m:ctrlPr>
                            <a:rPr lang="de-DE" sz="3200" b="0" i="1" smtClean="0">
                              <a:latin typeface="Cambria Math" panose="02040503050406030204" pitchFamily="18" charset="0"/>
                            </a:rPr>
                          </m:ctrlPr>
                        </m:fPr>
                        <m:num>
                          <m:sSub>
                            <m:sSubPr>
                              <m:ctrlPr>
                                <a:rPr lang="de-DE" sz="3200" b="0" i="1" smtClean="0">
                                  <a:solidFill>
                                    <a:srgbClr val="FF0066"/>
                                  </a:solidFill>
                                  <a:latin typeface="Cambria Math" panose="02040503050406030204" pitchFamily="18" charset="0"/>
                                </a:rPr>
                              </m:ctrlPr>
                            </m:sSubPr>
                            <m:e>
                              <m:r>
                                <a:rPr lang="de-DE" sz="3200" b="0" i="1" smtClean="0">
                                  <a:solidFill>
                                    <a:srgbClr val="FF0066"/>
                                  </a:solidFill>
                                  <a:latin typeface="Cambria Math" panose="02040503050406030204" pitchFamily="18" charset="0"/>
                                </a:rPr>
                                <m:t>𝑅𝐹</m:t>
                              </m:r>
                            </m:e>
                            <m:sub>
                              <m:r>
                                <a:rPr lang="de-DE" sz="3200" b="0" i="1" smtClean="0">
                                  <a:solidFill>
                                    <a:srgbClr val="FF0066"/>
                                  </a:solidFill>
                                  <a:latin typeface="Cambria Math" panose="02040503050406030204" pitchFamily="18" charset="0"/>
                                </a:rPr>
                                <m:t>𝑇</m:t>
                              </m:r>
                            </m:sub>
                          </m:sSub>
                          <m:r>
                            <a:rPr lang="de-DE" sz="3200" b="0" i="1" smtClean="0">
                              <a:latin typeface="Cambria Math" panose="02040503050406030204" pitchFamily="18" charset="0"/>
                            </a:rPr>
                            <m:t>+</m:t>
                          </m:r>
                          <m:r>
                            <a:rPr lang="de-DE" sz="3200" b="0" i="1" smtClean="0">
                              <a:solidFill>
                                <a:srgbClr val="01B731"/>
                              </a:solidFill>
                              <a:latin typeface="Cambria Math" panose="02040503050406030204" pitchFamily="18" charset="0"/>
                            </a:rPr>
                            <m:t>𝑘</m:t>
                          </m:r>
                        </m:num>
                        <m:den>
                          <m:r>
                            <a:rPr lang="de-DE" sz="3200" b="0" i="1" smtClean="0">
                              <a:solidFill>
                                <a:srgbClr val="FF0066"/>
                              </a:solidFill>
                              <a:latin typeface="Cambria Math" panose="02040503050406030204" pitchFamily="18" charset="0"/>
                            </a:rPr>
                            <m:t>𝑅</m:t>
                          </m:r>
                          <m:sSub>
                            <m:sSubPr>
                              <m:ctrlPr>
                                <a:rPr lang="de-DE" sz="3200" b="0" i="1" smtClean="0">
                                  <a:solidFill>
                                    <a:srgbClr val="FF0066"/>
                                  </a:solidFill>
                                  <a:latin typeface="Cambria Math" panose="02040503050406030204" pitchFamily="18" charset="0"/>
                                </a:rPr>
                              </m:ctrlPr>
                            </m:sSubPr>
                            <m:e>
                              <m:r>
                                <a:rPr lang="de-DE" sz="3200" b="0" i="1" smtClean="0">
                                  <a:solidFill>
                                    <a:srgbClr val="FF0066"/>
                                  </a:solidFill>
                                  <a:latin typeface="Cambria Math" panose="02040503050406030204" pitchFamily="18" charset="0"/>
                                </a:rPr>
                                <m:t>𝐹</m:t>
                              </m:r>
                            </m:e>
                            <m:sub>
                              <m:r>
                                <a:rPr lang="de-DE" sz="3200" b="0" i="1" smtClean="0">
                                  <a:solidFill>
                                    <a:srgbClr val="FF0066"/>
                                  </a:solidFill>
                                  <a:latin typeface="Cambria Math" panose="02040503050406030204" pitchFamily="18" charset="0"/>
                                </a:rPr>
                                <m:t>𝑅</m:t>
                              </m:r>
                            </m:sub>
                          </m:sSub>
                          <m:r>
                            <a:rPr lang="de-DE" sz="3200" b="0" i="1" smtClean="0">
                              <a:latin typeface="Cambria Math" panose="02040503050406030204" pitchFamily="18" charset="0"/>
                            </a:rPr>
                            <m:t>+</m:t>
                          </m:r>
                          <m:r>
                            <a:rPr lang="de-DE" sz="3200" b="0" i="1" smtClean="0">
                              <a:solidFill>
                                <a:srgbClr val="01B731"/>
                              </a:solidFill>
                              <a:latin typeface="Cambria Math" panose="02040503050406030204" pitchFamily="18" charset="0"/>
                            </a:rPr>
                            <m:t>𝑘</m:t>
                          </m:r>
                        </m:den>
                      </m:f>
                    </m:oMath>
                  </m:oMathPara>
                </a14:m>
                <a:endParaRPr lang="en-US" sz="3200" dirty="0"/>
              </a:p>
            </p:txBody>
          </p:sp>
        </mc:Choice>
        <mc:Fallback xmlns="">
          <p:sp>
            <p:nvSpPr>
              <p:cNvPr id="3" name="Textfeld 2">
                <a:extLst>
                  <a:ext uri="{FF2B5EF4-FFF2-40B4-BE49-F238E27FC236}">
                    <a16:creationId xmlns:a16="http://schemas.microsoft.com/office/drawing/2014/main" id="{DFC9AFBD-D90B-472D-A40D-A3885ECEACE5}"/>
                  </a:ext>
                </a:extLst>
              </p:cNvPr>
              <p:cNvSpPr txBox="1">
                <a:spLocks noRot="1" noChangeAspect="1" noMove="1" noResize="1" noEditPoints="1" noAdjustHandles="1" noChangeArrowheads="1" noChangeShapeType="1" noTextEdit="1"/>
              </p:cNvSpPr>
              <p:nvPr/>
            </p:nvSpPr>
            <p:spPr>
              <a:xfrm>
                <a:off x="1136650" y="3274247"/>
                <a:ext cx="2887906" cy="101553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5C8530D-1F93-4758-AA3C-150E32FDEA84}"/>
                  </a:ext>
                </a:extLst>
              </p:cNvPr>
              <p:cNvSpPr txBox="1"/>
              <p:nvPr/>
            </p:nvSpPr>
            <p:spPr>
              <a:xfrm>
                <a:off x="5106670" y="3535792"/>
                <a:ext cx="15481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solidFill>
                            <a:srgbClr val="01B731"/>
                          </a:solidFill>
                          <a:latin typeface="Cambria Math" panose="02040503050406030204" pitchFamily="18" charset="0"/>
                        </a:rPr>
                        <m:t>𝑘</m:t>
                      </m:r>
                      <m:r>
                        <a:rPr lang="de-DE" sz="3200" b="0" i="1" smtClean="0">
                          <a:solidFill>
                            <a:srgbClr val="01B731"/>
                          </a:solidFill>
                          <a:latin typeface="Cambria Math" panose="02040503050406030204" pitchFamily="18" charset="0"/>
                        </a:rPr>
                        <m:t>=100</m:t>
                      </m:r>
                    </m:oMath>
                  </m:oMathPara>
                </a14:m>
                <a:endParaRPr lang="en-US" sz="3200" dirty="0">
                  <a:solidFill>
                    <a:srgbClr val="01B731"/>
                  </a:solidFill>
                </a:endParaRPr>
              </a:p>
            </p:txBody>
          </p:sp>
        </mc:Choice>
        <mc:Fallback xmlns="">
          <p:sp>
            <p:nvSpPr>
              <p:cNvPr id="5" name="Textfeld 4">
                <a:extLst>
                  <a:ext uri="{FF2B5EF4-FFF2-40B4-BE49-F238E27FC236}">
                    <a16:creationId xmlns:a16="http://schemas.microsoft.com/office/drawing/2014/main" id="{F5C8530D-1F93-4758-AA3C-150E32FDEA84}"/>
                  </a:ext>
                </a:extLst>
              </p:cNvPr>
              <p:cNvSpPr txBox="1">
                <a:spLocks noRot="1" noChangeAspect="1" noMove="1" noResize="1" noEditPoints="1" noAdjustHandles="1" noChangeArrowheads="1" noChangeShapeType="1" noTextEdit="1"/>
              </p:cNvSpPr>
              <p:nvPr/>
            </p:nvSpPr>
            <p:spPr>
              <a:xfrm>
                <a:off x="5106670" y="3535792"/>
                <a:ext cx="1548116" cy="492443"/>
              </a:xfrm>
              <a:prstGeom prst="rect">
                <a:avLst/>
              </a:prstGeom>
              <a:blipFill>
                <a:blip r:embed="rId3"/>
                <a:stretch>
                  <a:fillRect/>
                </a:stretch>
              </a:blipFill>
            </p:spPr>
            <p:txBody>
              <a:bodyPr/>
              <a:lstStyle/>
              <a:p>
                <a:r>
                  <a:rPr lang="en-US">
                    <a:noFill/>
                  </a:rPr>
                  <a:t> </a:t>
                </a:r>
              </a:p>
            </p:txBody>
          </p:sp>
        </mc:Fallback>
      </mc:AlternateContent>
      <p:sp>
        <p:nvSpPr>
          <p:cNvPr id="7" name="Textfeld 6">
            <a:extLst>
              <a:ext uri="{FF2B5EF4-FFF2-40B4-BE49-F238E27FC236}">
                <a16:creationId xmlns:a16="http://schemas.microsoft.com/office/drawing/2014/main" id="{4BB35BF5-4C26-4C51-BF06-5E834EB33E52}"/>
              </a:ext>
            </a:extLst>
          </p:cNvPr>
          <p:cNvSpPr txBox="1"/>
          <p:nvPr/>
        </p:nvSpPr>
        <p:spPr>
          <a:xfrm>
            <a:off x="838200" y="5312878"/>
            <a:ext cx="10431780" cy="879087"/>
          </a:xfrm>
          <a:prstGeom prst="rect">
            <a:avLst/>
          </a:prstGeom>
          <a:noFill/>
        </p:spPr>
        <p:txBody>
          <a:bodyPr wrap="square">
            <a:spAutoFit/>
          </a:bodyPr>
          <a:lstStyle/>
          <a:p>
            <a:pPr algn="l">
              <a:lnSpc>
                <a:spcPct val="150000"/>
              </a:lnSpc>
            </a:pPr>
            <a:r>
              <a:rPr lang="en-US" sz="1800" b="0" i="1" u="none" strike="noStrike" baseline="0" dirty="0">
                <a:solidFill>
                  <a:srgbClr val="FF0066"/>
                </a:solidFill>
                <a:latin typeface="Open Sans" panose="020B0606030504020204" pitchFamily="34" charset="0"/>
                <a:ea typeface="Open Sans" panose="020B0606030504020204" pitchFamily="34" charset="0"/>
                <a:cs typeface="Open Sans" panose="020B0606030504020204" pitchFamily="34" charset="0"/>
              </a:rPr>
              <a:t>See</a:t>
            </a:r>
            <a:r>
              <a:rPr lang="en-US" sz="1800" b="0" i="1" u="none" strike="noStrike" baseline="0" dirty="0">
                <a:latin typeface="Open Sans" panose="020B0606030504020204" pitchFamily="34" charset="0"/>
                <a:ea typeface="Open Sans" panose="020B0606030504020204" pitchFamily="34" charset="0"/>
                <a:cs typeface="Open Sans" panose="020B0606030504020204" pitchFamily="34" charset="0"/>
              </a:rPr>
              <a:t> Kilgarriff, Adam. (2009). Simple Maths for Keywords. In Proceedings of the Corpus Linguistics</a:t>
            </a:r>
          </a:p>
          <a:p>
            <a:pPr algn="l">
              <a:lnSpc>
                <a:spcPct val="150000"/>
              </a:lnSpc>
            </a:pPr>
            <a:r>
              <a:rPr lang="en-US" sz="1800" b="0" i="1" u="none" strike="noStrike" baseline="0" dirty="0">
                <a:latin typeface="Open Sans" panose="020B0606030504020204" pitchFamily="34" charset="0"/>
                <a:ea typeface="Open Sans" panose="020B0606030504020204" pitchFamily="34" charset="0"/>
                <a:cs typeface="Open Sans" panose="020B0606030504020204" pitchFamily="34" charset="0"/>
              </a:rPr>
              <a:t>Conference, Liverpool, July.</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feld 8">
            <a:extLst>
              <a:ext uri="{FF2B5EF4-FFF2-40B4-BE49-F238E27FC236}">
                <a16:creationId xmlns:a16="http://schemas.microsoft.com/office/drawing/2014/main" id="{C6E449B5-AA72-4F13-9B69-A4B851C60C6A}"/>
              </a:ext>
            </a:extLst>
          </p:cNvPr>
          <p:cNvSpPr txBox="1"/>
          <p:nvPr/>
        </p:nvSpPr>
        <p:spPr>
          <a:xfrm>
            <a:off x="838200" y="1545122"/>
            <a:ext cx="9616440" cy="879087"/>
          </a:xfrm>
          <a:prstGeom prst="rect">
            <a:avLst/>
          </a:prstGeom>
          <a:noFill/>
        </p:spPr>
        <p:txBody>
          <a:bodyPr wrap="square">
            <a:spAutoFit/>
          </a:bodyPr>
          <a:lstStyle/>
          <a:p>
            <a:pPr>
              <a:lnSpc>
                <a:spcPct val="150000"/>
              </a:lnSpc>
            </a:pPr>
            <a:r>
              <a:rPr lang="en-US" b="0" i="0" dirty="0">
                <a:effectLst/>
                <a:latin typeface="Open Sans" panose="020B0606030504020204" pitchFamily="34" charset="0"/>
                <a:ea typeface="Open Sans" panose="020B0606030504020204" pitchFamily="34" charset="0"/>
                <a:cs typeface="Open Sans" panose="020B0606030504020204" pitchFamily="34" charset="0"/>
              </a:rPr>
              <a:t>The </a:t>
            </a:r>
            <a:r>
              <a:rPr lang="en-US" b="0" i="1" dirty="0">
                <a:effectLst/>
                <a:latin typeface="Open Sans" panose="020B0606030504020204" pitchFamily="34" charset="0"/>
                <a:ea typeface="Open Sans" panose="020B0606030504020204" pitchFamily="34" charset="0"/>
                <a:cs typeface="Open Sans" panose="020B0606030504020204" pitchFamily="34" charset="0"/>
              </a:rPr>
              <a:t>k</a:t>
            </a:r>
            <a:r>
              <a:rPr lang="en-US" b="0" i="0" dirty="0">
                <a:effectLst/>
                <a:latin typeface="Open Sans" panose="020B0606030504020204" pitchFamily="34" charset="0"/>
                <a:ea typeface="Open Sans" panose="020B0606030504020204" pitchFamily="34" charset="0"/>
                <a:cs typeface="Open Sans" panose="020B0606030504020204" pitchFamily="34" charset="0"/>
              </a:rPr>
              <a:t> parameter works almost as a filter. The lower </a:t>
            </a:r>
            <a:r>
              <a:rPr lang="en-US" dirty="0">
                <a:latin typeface="Open Sans" panose="020B0606030504020204" pitchFamily="34" charset="0"/>
                <a:ea typeface="Open Sans" panose="020B0606030504020204" pitchFamily="34" charset="0"/>
                <a:cs typeface="Open Sans" panose="020B0606030504020204" pitchFamily="34" charset="0"/>
              </a:rPr>
              <a:t>we</a:t>
            </a:r>
            <a:r>
              <a:rPr lang="en-US" b="0" i="0" dirty="0">
                <a:effectLst/>
                <a:latin typeface="Open Sans" panose="020B0606030504020204" pitchFamily="34" charset="0"/>
                <a:ea typeface="Open Sans" panose="020B0606030504020204" pitchFamily="34" charset="0"/>
                <a:cs typeface="Open Sans" panose="020B0606030504020204" pitchFamily="34" charset="0"/>
              </a:rPr>
              <a:t> set the parameter, the more low-frequency items </a:t>
            </a:r>
            <a:r>
              <a:rPr lang="en-US" dirty="0">
                <a:latin typeface="Open Sans" panose="020B0606030504020204" pitchFamily="34" charset="0"/>
                <a:ea typeface="Open Sans" panose="020B0606030504020204" pitchFamily="34" charset="0"/>
                <a:cs typeface="Open Sans" panose="020B0606030504020204" pitchFamily="34" charset="0"/>
              </a:rPr>
              <a:t>we</a:t>
            </a:r>
            <a:r>
              <a:rPr lang="en-US" b="0" i="0" dirty="0">
                <a:effectLst/>
                <a:latin typeface="Open Sans" panose="020B0606030504020204" pitchFamily="34" charset="0"/>
                <a:ea typeface="Open Sans" panose="020B0606030504020204" pitchFamily="34" charset="0"/>
                <a:cs typeface="Open Sans" panose="020B0606030504020204" pitchFamily="34" charset="0"/>
              </a:rPr>
              <a:t> will </a:t>
            </a:r>
            <a:r>
              <a:rPr lang="en-US" dirty="0">
                <a:latin typeface="Open Sans" panose="020B0606030504020204" pitchFamily="34" charset="0"/>
                <a:ea typeface="Open Sans" panose="020B0606030504020204" pitchFamily="34" charset="0"/>
                <a:cs typeface="Open Sans" panose="020B0606030504020204" pitchFamily="34" charset="0"/>
              </a:rPr>
              <a:t>identify as keywords</a:t>
            </a:r>
            <a:r>
              <a:rPr lang="en-US" b="0" i="0" dirty="0">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8" name="Textfeld 4">
                <a:extLst>
                  <a:ext uri="{FF2B5EF4-FFF2-40B4-BE49-F238E27FC236}">
                    <a16:creationId xmlns:a16="http://schemas.microsoft.com/office/drawing/2014/main" id="{98905AC2-E389-484F-BF2D-C2564A2B38D2}"/>
                  </a:ext>
                </a:extLst>
              </p:cNvPr>
              <p:cNvSpPr txBox="1"/>
              <p:nvPr/>
            </p:nvSpPr>
            <p:spPr>
              <a:xfrm>
                <a:off x="7267642" y="3535791"/>
                <a:ext cx="37045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solidFill>
                            <a:srgbClr val="FF0066"/>
                          </a:solidFill>
                          <a:latin typeface="Cambria Math" panose="02040503050406030204" pitchFamily="18" charset="0"/>
                        </a:rPr>
                        <m:t>𝑅𝑒𝑙𝑎𝑡𝑖𝑣𝑒</m:t>
                      </m:r>
                      <m:r>
                        <a:rPr lang="de-DE" sz="3200" b="0" i="1" smtClean="0">
                          <a:solidFill>
                            <a:srgbClr val="FF0066"/>
                          </a:solidFill>
                          <a:latin typeface="Cambria Math" panose="02040503050406030204" pitchFamily="18" charset="0"/>
                        </a:rPr>
                        <m:t> </m:t>
                      </m:r>
                      <m:r>
                        <a:rPr lang="de-DE" sz="3200" b="0" i="1" smtClean="0">
                          <a:solidFill>
                            <a:srgbClr val="FF0066"/>
                          </a:solidFill>
                          <a:latin typeface="Cambria Math" panose="02040503050406030204" pitchFamily="18" charset="0"/>
                        </a:rPr>
                        <m:t>𝐹𝑟𝑒𝑞𝑢𝑒𝑛𝑐𝑦</m:t>
                      </m:r>
                    </m:oMath>
                  </m:oMathPara>
                </a14:m>
                <a:endParaRPr lang="en-US" sz="3200" dirty="0">
                  <a:solidFill>
                    <a:srgbClr val="FF0066"/>
                  </a:solidFill>
                </a:endParaRPr>
              </a:p>
            </p:txBody>
          </p:sp>
        </mc:Choice>
        <mc:Fallback xmlns="">
          <p:sp>
            <p:nvSpPr>
              <p:cNvPr id="8" name="Textfeld 4">
                <a:extLst>
                  <a:ext uri="{FF2B5EF4-FFF2-40B4-BE49-F238E27FC236}">
                    <a16:creationId xmlns:a16="http://schemas.microsoft.com/office/drawing/2014/main" id="{98905AC2-E389-484F-BF2D-C2564A2B38D2}"/>
                  </a:ext>
                </a:extLst>
              </p:cNvPr>
              <p:cNvSpPr txBox="1">
                <a:spLocks noRot="1" noChangeAspect="1" noMove="1" noResize="1" noEditPoints="1" noAdjustHandles="1" noChangeArrowheads="1" noChangeShapeType="1" noTextEdit="1"/>
              </p:cNvSpPr>
              <p:nvPr/>
            </p:nvSpPr>
            <p:spPr>
              <a:xfrm>
                <a:off x="7267642" y="3535791"/>
                <a:ext cx="3704540" cy="49244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852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Some New Tools / Hints</a:t>
            </a:r>
          </a:p>
        </p:txBody>
      </p:sp>
      <p:sp>
        <p:nvSpPr>
          <p:cNvPr id="5" name="Textfeld 4">
            <a:extLst>
              <a:ext uri="{FF2B5EF4-FFF2-40B4-BE49-F238E27FC236}">
                <a16:creationId xmlns:a16="http://schemas.microsoft.com/office/drawing/2014/main" id="{8EB0D399-D5B7-4FC2-A09F-E432C1C939D0}"/>
              </a:ext>
            </a:extLst>
          </p:cNvPr>
          <p:cNvSpPr txBox="1"/>
          <p:nvPr/>
        </p:nvSpPr>
        <p:spPr>
          <a:xfrm>
            <a:off x="838200" y="1616381"/>
            <a:ext cx="9667241" cy="4203074"/>
          </a:xfrm>
          <a:prstGeom prst="rect">
            <a:avLst/>
          </a:prstGeom>
          <a:noFill/>
        </p:spPr>
        <p:txBody>
          <a:bodyPr wrap="square" rtlCol="0">
            <a:spAutoFit/>
          </a:bodyPr>
          <a:lstStyle/>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Importing</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Classes and Methods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List Comprehensions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Pandas and DataFrames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Enumerate</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TextDirectory (Refresher)</a:t>
            </a:r>
          </a:p>
          <a:p>
            <a:pPr marL="285750" indent="-285750">
              <a:lnSpc>
                <a:spcPct val="150000"/>
              </a:lnSpc>
              <a:buClr>
                <a:srgbClr val="FF0066"/>
              </a:buClr>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There will also be some </a:t>
            </a:r>
            <a:r>
              <a:rPr lang="en-US" i="1" dirty="0">
                <a:latin typeface="Open Sans" panose="020B0606030504020204" pitchFamily="34" charset="0"/>
                <a:ea typeface="Open Sans" panose="020B0606030504020204" pitchFamily="34" charset="0"/>
                <a:cs typeface="Open Sans" panose="020B0606030504020204" pitchFamily="34" charset="0"/>
              </a:rPr>
              <a:t>additional new things </a:t>
            </a:r>
            <a:r>
              <a:rPr lang="en-US" dirty="0">
                <a:latin typeface="Open Sans" panose="020B0606030504020204" pitchFamily="34" charset="0"/>
                <a:ea typeface="Open Sans" panose="020B0606030504020204" pitchFamily="34" charset="0"/>
                <a:cs typeface="Open Sans" panose="020B0606030504020204" pitchFamily="34" charset="0"/>
              </a:rPr>
              <a:t>that we will explore while solving the exercises.</a:t>
            </a:r>
          </a:p>
        </p:txBody>
      </p:sp>
    </p:spTree>
    <p:extLst>
      <p:ext uri="{BB962C8B-B14F-4D97-AF65-F5344CB8AC3E}">
        <p14:creationId xmlns:p14="http://schemas.microsoft.com/office/powerpoint/2010/main" val="210516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Importing</a:t>
            </a:r>
          </a:p>
        </p:txBody>
      </p:sp>
      <p:sp>
        <p:nvSpPr>
          <p:cNvPr id="3" name="TextBox 2">
            <a:extLst>
              <a:ext uri="{FF2B5EF4-FFF2-40B4-BE49-F238E27FC236}">
                <a16:creationId xmlns:a16="http://schemas.microsoft.com/office/drawing/2014/main" id="{9787251D-5148-4AE4-AB6C-396C30CC20DC}"/>
              </a:ext>
            </a:extLst>
          </p:cNvPr>
          <p:cNvSpPr txBox="1"/>
          <p:nvPr/>
        </p:nvSpPr>
        <p:spPr>
          <a:xfrm>
            <a:off x="838200" y="1631995"/>
            <a:ext cx="5473390" cy="646331"/>
          </a:xfrm>
          <a:prstGeom prst="rect">
            <a:avLst/>
          </a:prstGeom>
          <a:noFill/>
        </p:spPr>
        <p:txBody>
          <a:bodyPr wrap="square" rtlCol="0">
            <a:spAutoFit/>
          </a:bodyPr>
          <a:lstStyle/>
          <a:p>
            <a:r>
              <a:rPr lang="de-DE" sz="2000" b="1" dirty="0">
                <a:effectLst/>
                <a:latin typeface="Open Sans" panose="020B0606030504020204" pitchFamily="34" charset="0"/>
                <a:ea typeface="Open Sans" panose="020B0606030504020204" pitchFamily="34" charset="0"/>
                <a:cs typeface="Open Sans" panose="020B0606030504020204" pitchFamily="34" charset="0"/>
              </a:rPr>
              <a:t>import</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CDF389F8-3EB3-44CE-8D3C-B67D0482B611}"/>
              </a:ext>
            </a:extLst>
          </p:cNvPr>
          <p:cNvSpPr txBox="1"/>
          <p:nvPr/>
        </p:nvSpPr>
        <p:spPr>
          <a:xfrm>
            <a:off x="838200" y="2173725"/>
            <a:ext cx="5473390" cy="646331"/>
          </a:xfrm>
          <a:prstGeom prst="rect">
            <a:avLst/>
          </a:prstGeom>
          <a:noFill/>
        </p:spPr>
        <p:txBody>
          <a:bodyPr wrap="square" rtlCol="0">
            <a:spAutoFit/>
          </a:bodyPr>
          <a:lstStyle/>
          <a:p>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stem</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PorterStemmer()</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95046E38-7A37-4002-97C6-1587D4A63CEF}"/>
              </a:ext>
            </a:extLst>
          </p:cNvPr>
          <p:cNvSpPr txBox="1"/>
          <p:nvPr/>
        </p:nvSpPr>
        <p:spPr>
          <a:xfrm>
            <a:off x="838200" y="3277694"/>
            <a:ext cx="7703634" cy="400110"/>
          </a:xfrm>
          <a:prstGeom prst="rect">
            <a:avLst/>
          </a:prstGeom>
          <a:noFill/>
        </p:spPr>
        <p:txBody>
          <a:bodyPr wrap="square">
            <a:spAutoFit/>
          </a:bodyPr>
          <a:lstStyle/>
          <a:p>
            <a:r>
              <a:rPr lang="de-DE" sz="2000" b="1" dirty="0">
                <a:effectLst/>
                <a:latin typeface="Open Sans" panose="020B0606030504020204" pitchFamily="34" charset="0"/>
                <a:ea typeface="Open Sans" panose="020B0606030504020204" pitchFamily="34" charset="0"/>
                <a:cs typeface="Open Sans" panose="020B0606030504020204" pitchFamily="34" charset="0"/>
              </a:rPr>
              <a:t>from</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stem</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1" dirty="0">
                <a:effectLst/>
                <a:latin typeface="Open Sans" panose="020B0606030504020204" pitchFamily="34" charset="0"/>
                <a:ea typeface="Open Sans" panose="020B0606030504020204" pitchFamily="34" charset="0"/>
                <a:cs typeface="Open Sans" panose="020B0606030504020204" pitchFamily="34" charset="0"/>
              </a:rPr>
              <a:t>import</a:t>
            </a:r>
            <a:r>
              <a:rPr lang="de-DE" sz="2000" b="0" dirty="0">
                <a:effectLst/>
                <a:latin typeface="Open Sans" panose="020B0606030504020204" pitchFamily="34" charset="0"/>
                <a:ea typeface="Open Sans" panose="020B0606030504020204" pitchFamily="34" charset="0"/>
                <a:cs typeface="Open Sans" panose="020B0606030504020204" pitchFamily="34" charset="0"/>
              </a:rPr>
              <a:t> PorterStemmer</a:t>
            </a:r>
          </a:p>
        </p:txBody>
      </p:sp>
      <p:sp>
        <p:nvSpPr>
          <p:cNvPr id="7" name="TextBox 6">
            <a:extLst>
              <a:ext uri="{FF2B5EF4-FFF2-40B4-BE49-F238E27FC236}">
                <a16:creationId xmlns:a16="http://schemas.microsoft.com/office/drawing/2014/main" id="{C59927B6-63E6-4514-BF6B-82CAA91B9589}"/>
              </a:ext>
            </a:extLst>
          </p:cNvPr>
          <p:cNvSpPr txBox="1"/>
          <p:nvPr/>
        </p:nvSpPr>
        <p:spPr>
          <a:xfrm>
            <a:off x="838200" y="3812276"/>
            <a:ext cx="5473390" cy="646331"/>
          </a:xfrm>
          <a:prstGeom prst="rect">
            <a:avLst/>
          </a:prstGeom>
          <a:noFill/>
        </p:spPr>
        <p:txBody>
          <a:bodyPr wrap="square" rtlCol="0">
            <a:spAutoFit/>
          </a:bodyPr>
          <a:lstStyle/>
          <a:p>
            <a:r>
              <a:rPr lang="de-DE" sz="2000" b="0" dirty="0">
                <a:effectLst/>
                <a:latin typeface="Open Sans" panose="020B0606030504020204" pitchFamily="34" charset="0"/>
                <a:ea typeface="Open Sans" panose="020B0606030504020204" pitchFamily="34" charset="0"/>
                <a:cs typeface="Open Sans" panose="020B0606030504020204" pitchFamily="34" charset="0"/>
              </a:rPr>
              <a:t>PorterStemmer()</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04D08A8-8B5E-4A95-BEA7-F0A31B5831CB}"/>
              </a:ext>
            </a:extLst>
          </p:cNvPr>
          <p:cNvSpPr txBox="1"/>
          <p:nvPr/>
        </p:nvSpPr>
        <p:spPr>
          <a:xfrm>
            <a:off x="838200" y="4897994"/>
            <a:ext cx="3721100" cy="400110"/>
          </a:xfrm>
          <a:prstGeom prst="rect">
            <a:avLst/>
          </a:prstGeom>
          <a:noFill/>
        </p:spPr>
        <p:txBody>
          <a:bodyPr wrap="square">
            <a:spAutoFit/>
          </a:bodyPr>
          <a:lstStyle/>
          <a:p>
            <a:r>
              <a:rPr lang="de-DE" sz="2000" b="1" dirty="0">
                <a:latin typeface="Open Sans" panose="020B0606030504020204" pitchFamily="34" charset="0"/>
                <a:ea typeface="Open Sans" panose="020B0606030504020204" pitchFamily="34" charset="0"/>
                <a:cs typeface="Open Sans" panose="020B0606030504020204" pitchFamily="34" charset="0"/>
              </a:rPr>
              <a:t>i</a:t>
            </a:r>
            <a:r>
              <a:rPr lang="de-DE" sz="2000" b="1" dirty="0">
                <a:effectLst/>
                <a:latin typeface="Open Sans" panose="020B0606030504020204" pitchFamily="34" charset="0"/>
                <a:ea typeface="Open Sans" panose="020B0606030504020204" pitchFamily="34" charset="0"/>
                <a:cs typeface="Open Sans" panose="020B0606030504020204" pitchFamily="34" charset="0"/>
              </a:rPr>
              <a:t>mport </a:t>
            </a:r>
            <a:r>
              <a:rPr lang="de-DE" sz="200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pandas</a:t>
            </a:r>
            <a:r>
              <a:rPr lang="de-DE" sz="2000" b="1" dirty="0">
                <a:effectLst/>
                <a:latin typeface="Open Sans" panose="020B0606030504020204" pitchFamily="34" charset="0"/>
                <a:ea typeface="Open Sans" panose="020B0606030504020204" pitchFamily="34" charset="0"/>
                <a:cs typeface="Open Sans" panose="020B0606030504020204" pitchFamily="34" charset="0"/>
              </a:rPr>
              <a:t> as </a:t>
            </a:r>
            <a:r>
              <a:rPr lang="de-DE" sz="200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pd</a:t>
            </a:r>
          </a:p>
        </p:txBody>
      </p:sp>
      <p:sp>
        <p:nvSpPr>
          <p:cNvPr id="9" name="TextBox 8">
            <a:extLst>
              <a:ext uri="{FF2B5EF4-FFF2-40B4-BE49-F238E27FC236}">
                <a16:creationId xmlns:a16="http://schemas.microsoft.com/office/drawing/2014/main" id="{74067EDD-5030-4229-B14D-A2082CE967A0}"/>
              </a:ext>
            </a:extLst>
          </p:cNvPr>
          <p:cNvSpPr txBox="1"/>
          <p:nvPr/>
        </p:nvSpPr>
        <p:spPr>
          <a:xfrm>
            <a:off x="838200" y="5465125"/>
            <a:ext cx="5473390" cy="646331"/>
          </a:xfrm>
          <a:prstGeom prst="rect">
            <a:avLst/>
          </a:prstGeom>
          <a:noFill/>
        </p:spPr>
        <p:txBody>
          <a:bodyPr wrap="square" rtlCol="0">
            <a:spAutoFit/>
          </a:bodyPr>
          <a:lstStyle/>
          <a:p>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pd</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DataFrame()</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77444C45-415B-48AE-AC14-B80D4EECC4F0}"/>
              </a:ext>
            </a:extLst>
          </p:cNvPr>
          <p:cNvSpPr txBox="1"/>
          <p:nvPr/>
        </p:nvSpPr>
        <p:spPr>
          <a:xfrm>
            <a:off x="6254750" y="1627226"/>
            <a:ext cx="5473390" cy="400110"/>
          </a:xfrm>
          <a:prstGeom prst="rect">
            <a:avLst/>
          </a:prstGeom>
          <a:noFill/>
        </p:spPr>
        <p:txBody>
          <a:bodyPr wrap="square" rtlCol="0">
            <a:spAutoFit/>
          </a:bodyPr>
          <a:lstStyle/>
          <a:p>
            <a:r>
              <a:rPr lang="de-DE" sz="2000" i="1" dirty="0">
                <a:effectLst/>
                <a:latin typeface="Open Sans" panose="020B0606030504020204" pitchFamily="34" charset="0"/>
                <a:ea typeface="Open Sans" panose="020B0606030504020204" pitchFamily="34" charset="0"/>
                <a:cs typeface="Open Sans" panose="020B0606030504020204" pitchFamily="34" charset="0"/>
              </a:rPr>
              <a:t>Importing the whole </a:t>
            </a:r>
            <a:r>
              <a:rPr lang="en-US" sz="2000" i="1" dirty="0">
                <a:effectLst/>
                <a:latin typeface="Open Sans" panose="020B0606030504020204" pitchFamily="34" charset="0"/>
                <a:ea typeface="Open Sans" panose="020B0606030504020204" pitchFamily="34" charset="0"/>
                <a:cs typeface="Open Sans" panose="020B0606030504020204" pitchFamily="34" charset="0"/>
              </a:rPr>
              <a:t>library</a:t>
            </a:r>
          </a:p>
        </p:txBody>
      </p:sp>
      <p:sp>
        <p:nvSpPr>
          <p:cNvPr id="11" name="TextBox 10">
            <a:extLst>
              <a:ext uri="{FF2B5EF4-FFF2-40B4-BE49-F238E27FC236}">
                <a16:creationId xmlns:a16="http://schemas.microsoft.com/office/drawing/2014/main" id="{63E9A2E1-3930-458C-A734-7A7320F56015}"/>
              </a:ext>
            </a:extLst>
          </p:cNvPr>
          <p:cNvSpPr txBox="1"/>
          <p:nvPr/>
        </p:nvSpPr>
        <p:spPr>
          <a:xfrm>
            <a:off x="6254750" y="3277694"/>
            <a:ext cx="5473390" cy="400110"/>
          </a:xfrm>
          <a:prstGeom prst="rect">
            <a:avLst/>
          </a:prstGeom>
          <a:noFill/>
        </p:spPr>
        <p:txBody>
          <a:bodyPr wrap="square" rtlCol="0">
            <a:spAutoFit/>
          </a:bodyPr>
          <a:lstStyle/>
          <a:p>
            <a:r>
              <a:rPr lang="de-DE" sz="2000" i="1" dirty="0">
                <a:effectLst/>
                <a:latin typeface="Open Sans" panose="020B0606030504020204" pitchFamily="34" charset="0"/>
                <a:ea typeface="Open Sans" panose="020B0606030504020204" pitchFamily="34" charset="0"/>
                <a:cs typeface="Open Sans" panose="020B0606030504020204" pitchFamily="34" charset="0"/>
              </a:rPr>
              <a:t>Importing just a specific thing</a:t>
            </a:r>
            <a:endParaRPr lang="en-US" sz="2000" i="1"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5EB5D1CF-607B-4428-8C80-19B2C65B2231}"/>
              </a:ext>
            </a:extLst>
          </p:cNvPr>
          <p:cNvSpPr txBox="1"/>
          <p:nvPr/>
        </p:nvSpPr>
        <p:spPr>
          <a:xfrm>
            <a:off x="6254750" y="4894443"/>
            <a:ext cx="4400550" cy="1015663"/>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Importing the whole thing under a shorthand (very useful if you use something very often)</a:t>
            </a:r>
          </a:p>
        </p:txBody>
      </p:sp>
    </p:spTree>
    <p:extLst>
      <p:ext uri="{BB962C8B-B14F-4D97-AF65-F5344CB8AC3E}">
        <p14:creationId xmlns:p14="http://schemas.microsoft.com/office/powerpoint/2010/main" val="156342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Classes and Methods</a:t>
            </a:r>
          </a:p>
        </p:txBody>
      </p:sp>
      <p:sp>
        <p:nvSpPr>
          <p:cNvPr id="4" name="TextBox 3">
            <a:extLst>
              <a:ext uri="{FF2B5EF4-FFF2-40B4-BE49-F238E27FC236}">
                <a16:creationId xmlns:a16="http://schemas.microsoft.com/office/drawing/2014/main" id="{4F779E89-DA23-4824-BC5D-7EADBA2B5218}"/>
              </a:ext>
            </a:extLst>
          </p:cNvPr>
          <p:cNvSpPr txBox="1"/>
          <p:nvPr/>
        </p:nvSpPr>
        <p:spPr>
          <a:xfrm>
            <a:off x="1297677" y="1730880"/>
            <a:ext cx="3556559" cy="3372077"/>
          </a:xfrm>
          <a:prstGeom prst="rect">
            <a:avLst/>
          </a:prstGeom>
          <a:noFill/>
          <a:ln w="31750">
            <a:solidFill>
              <a:srgbClr val="FF0066"/>
            </a:solidFill>
          </a:ln>
        </p:spPr>
        <p:txBody>
          <a:bodyPr wrap="square">
            <a:spAutoFit/>
          </a:bodyPr>
          <a:lstStyle/>
          <a:p>
            <a:pPr>
              <a:lnSpc>
                <a:spcPct val="150000"/>
              </a:lnSpc>
            </a:pPr>
            <a:r>
              <a:rPr lang="en-US" b="0" i="1" dirty="0">
                <a:effectLst/>
                <a:latin typeface="Open Sans" panose="020B0606030504020204" pitchFamily="34" charset="0"/>
                <a:ea typeface="Open Sans" panose="020B0606030504020204" pitchFamily="34" charset="0"/>
                <a:cs typeface="Open Sans" panose="020B0606030504020204" pitchFamily="34" charset="0"/>
              </a:rPr>
              <a:t>class</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def</a:t>
            </a:r>
            <a:r>
              <a:rPr lang="en-US" b="0" dirty="0">
                <a:effectLst/>
                <a:latin typeface="Open Sans" panose="020B0606030504020204" pitchFamily="34" charset="0"/>
                <a:ea typeface="Open Sans" panose="020B0606030504020204" pitchFamily="34" charset="0"/>
                <a:cs typeface="Open Sans" panose="020B0606030504020204" pitchFamily="34" charset="0"/>
              </a:rPr>
              <a:t> __</a:t>
            </a:r>
            <a:r>
              <a:rPr lang="en-US" b="0" dirty="0" err="1">
                <a:effectLst/>
                <a:latin typeface="Open Sans" panose="020B0606030504020204" pitchFamily="34" charset="0"/>
                <a:ea typeface="Open Sans" panose="020B0606030504020204" pitchFamily="34" charset="0"/>
                <a:cs typeface="Open Sans" panose="020B0606030504020204" pitchFamily="34" charset="0"/>
              </a:rPr>
              <a:t>init</a:t>
            </a:r>
            <a:r>
              <a:rPr lang="en-US" b="0" dirty="0">
                <a:effectLst/>
                <a:latin typeface="Open Sans" panose="020B0606030504020204" pitchFamily="34" charset="0"/>
                <a:ea typeface="Open Sans" panose="020B0606030504020204" pitchFamily="34" charset="0"/>
                <a:cs typeface="Open Sans" panose="020B0606030504020204" pitchFamily="34" charset="0"/>
              </a:rPr>
              <a:t>__(</a:t>
            </a:r>
            <a:r>
              <a:rPr lang="en-US" b="0" i="1" dirty="0">
                <a:effectLst/>
                <a:latin typeface="Open Sans" panose="020B0606030504020204" pitchFamily="34" charset="0"/>
                <a:ea typeface="Open Sans" panose="020B0606030504020204" pitchFamily="34" charset="0"/>
                <a:cs typeface="Open Sans" panose="020B0606030504020204" pitchFamily="34" charset="0"/>
              </a:rPr>
              <a:t>self</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word</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 = word</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self.length</a:t>
            </a:r>
            <a:r>
              <a:rPr lang="en-US" b="0" dirty="0">
                <a:effectLst/>
                <a:latin typeface="Open Sans" panose="020B0606030504020204" pitchFamily="34" charset="0"/>
                <a:ea typeface="Open Sans" panose="020B0606030504020204" pitchFamily="34" charset="0"/>
                <a:cs typeface="Open Sans" panose="020B0606030504020204" pitchFamily="34" charset="0"/>
              </a:rPr>
              <a:t> = len(word)</a:t>
            </a:r>
          </a:p>
          <a:p>
            <a:pPr>
              <a:lnSpc>
                <a:spcPct val="150000"/>
              </a:lnSpc>
            </a:pPr>
            <a:br>
              <a:rPr lang="en-US" b="0" dirty="0">
                <a:effectLst/>
                <a:latin typeface="Open Sans" panose="020B0606030504020204" pitchFamily="34" charset="0"/>
                <a:ea typeface="Open Sans" panose="020B0606030504020204" pitchFamily="34" charset="0"/>
                <a:cs typeface="Open Sans" panose="020B0606030504020204" pitchFamily="34" charset="0"/>
              </a:rPr>
            </a:b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def</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reverse</a:t>
            </a:r>
            <a:r>
              <a:rPr lang="en-US" b="0" dirty="0">
                <a:effectLst/>
                <a:latin typeface="Open Sans" panose="020B0606030504020204" pitchFamily="34" charset="0"/>
                <a:ea typeface="Open Sans" panose="020B0606030504020204" pitchFamily="34" charset="0"/>
                <a:cs typeface="Open Sans" panose="020B0606030504020204" pitchFamily="34" charset="0"/>
              </a:rPr>
              <a:t>(</a:t>
            </a:r>
            <a:r>
              <a:rPr lang="en-US" b="0" i="1" dirty="0">
                <a:effectLst/>
                <a:latin typeface="Open Sans" panose="020B0606030504020204" pitchFamily="34" charset="0"/>
                <a:ea typeface="Open Sans" panose="020B0606030504020204" pitchFamily="34" charset="0"/>
                <a:cs typeface="Open Sans" panose="020B0606030504020204" pitchFamily="34" charset="0"/>
              </a:rPr>
              <a:t>self</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 =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[::-1]</a:t>
            </a:r>
          </a:p>
        </p:txBody>
      </p:sp>
      <p:sp>
        <p:nvSpPr>
          <p:cNvPr id="6" name="TextBox 5">
            <a:extLst>
              <a:ext uri="{FF2B5EF4-FFF2-40B4-BE49-F238E27FC236}">
                <a16:creationId xmlns:a16="http://schemas.microsoft.com/office/drawing/2014/main" id="{D24793CD-D244-4F3D-8D31-9347B3380EE7}"/>
              </a:ext>
            </a:extLst>
          </p:cNvPr>
          <p:cNvSpPr txBox="1"/>
          <p:nvPr/>
        </p:nvSpPr>
        <p:spPr>
          <a:xfrm>
            <a:off x="5594510" y="1798290"/>
            <a:ext cx="6096000" cy="369332"/>
          </a:xfrm>
          <a:prstGeom prst="rect">
            <a:avLst/>
          </a:prstGeom>
          <a:noFill/>
        </p:spPr>
        <p:txBody>
          <a:bodyPr wrap="square">
            <a:spAutoFit/>
          </a:bodyPr>
          <a:lstStyle/>
          <a:p>
            <a:r>
              <a:rPr lang="de-DE" b="0" dirty="0" err="1">
                <a:effectLst/>
                <a:latin typeface="Open Sans" panose="020B0606030504020204" pitchFamily="34" charset="0"/>
                <a:ea typeface="Open Sans" panose="020B0606030504020204" pitchFamily="34" charset="0"/>
                <a:cs typeface="Open Sans" panose="020B0606030504020204" pitchFamily="34" charset="0"/>
              </a:rPr>
              <a:t>new_word</a:t>
            </a:r>
            <a:r>
              <a:rPr lang="de-DE" b="0" dirty="0">
                <a:effectLst/>
                <a:latin typeface="Open Sans" panose="020B0606030504020204" pitchFamily="34" charset="0"/>
                <a:ea typeface="Open Sans" panose="020B0606030504020204" pitchFamily="34" charset="0"/>
                <a:cs typeface="Open Sans" panose="020B0606030504020204" pitchFamily="34" charset="0"/>
              </a:rPr>
              <a:t> = </a:t>
            </a:r>
            <a:r>
              <a:rPr lang="de-DE"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de-DE" b="0" dirty="0">
                <a:effectLst/>
                <a:latin typeface="Open Sans" panose="020B0606030504020204" pitchFamily="34" charset="0"/>
                <a:ea typeface="Open Sans" panose="020B0606030504020204" pitchFamily="34" charset="0"/>
                <a:cs typeface="Open Sans" panose="020B0606030504020204" pitchFamily="34" charset="0"/>
              </a:rPr>
              <a:t>('cat')</a:t>
            </a:r>
          </a:p>
        </p:txBody>
      </p:sp>
      <p:sp>
        <p:nvSpPr>
          <p:cNvPr id="8" name="TextBox 7">
            <a:extLst>
              <a:ext uri="{FF2B5EF4-FFF2-40B4-BE49-F238E27FC236}">
                <a16:creationId xmlns:a16="http://schemas.microsoft.com/office/drawing/2014/main" id="{4AF9346F-2678-4CF9-9C7C-FDF3FE21AC05}"/>
              </a:ext>
            </a:extLst>
          </p:cNvPr>
          <p:cNvSpPr txBox="1"/>
          <p:nvPr/>
        </p:nvSpPr>
        <p:spPr>
          <a:xfrm>
            <a:off x="5852743" y="2356168"/>
            <a:ext cx="2535767" cy="879087"/>
          </a:xfrm>
          <a:prstGeom prst="rect">
            <a:avLst/>
          </a:prstGeom>
          <a:noFill/>
        </p:spPr>
        <p:txBody>
          <a:bodyPr wrap="square">
            <a:spAutoFit/>
          </a:bodyPr>
          <a:lstStyle/>
          <a:p>
            <a:pPr>
              <a:lnSpc>
                <a:spcPct val="150000"/>
              </a:lnSpc>
            </a:pPr>
            <a:r>
              <a:rPr lang="en-US" b="0" dirty="0" err="1">
                <a:effectLst/>
                <a:latin typeface="Open Sans" panose="020B0606030504020204" pitchFamily="34" charset="0"/>
                <a:ea typeface="Open Sans" panose="020B0606030504020204" pitchFamily="34" charset="0"/>
                <a:cs typeface="Open Sans" panose="020B0606030504020204" pitchFamily="34" charset="0"/>
              </a:rPr>
              <a:t>new_word.</a:t>
            </a:r>
            <a:r>
              <a:rPr lang="en-US"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reverse</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err="1">
                <a:effectLst/>
                <a:latin typeface="Open Sans" panose="020B0606030504020204" pitchFamily="34" charset="0"/>
                <a:ea typeface="Open Sans" panose="020B0606030504020204" pitchFamily="34" charset="0"/>
                <a:cs typeface="Open Sans" panose="020B0606030504020204" pitchFamily="34" charset="0"/>
              </a:rPr>
              <a:t>new_word.word</a:t>
            </a:r>
            <a:endParaRPr lang="en-US"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F3A000FC-66E6-4AEA-9583-82C24282DB9F}"/>
              </a:ext>
            </a:extLst>
          </p:cNvPr>
          <p:cNvSpPr txBox="1"/>
          <p:nvPr/>
        </p:nvSpPr>
        <p:spPr>
          <a:xfrm>
            <a:off x="1297676" y="5198185"/>
            <a:ext cx="3556559" cy="791692"/>
          </a:xfrm>
          <a:prstGeom prst="rect">
            <a:avLst/>
          </a:prstGeom>
          <a:noFill/>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Classes are basically “blueprints” for objects</a:t>
            </a:r>
          </a:p>
        </p:txBody>
      </p:sp>
      <p:sp>
        <p:nvSpPr>
          <p:cNvPr id="10" name="TextBox 9">
            <a:extLst>
              <a:ext uri="{FF2B5EF4-FFF2-40B4-BE49-F238E27FC236}">
                <a16:creationId xmlns:a16="http://schemas.microsoft.com/office/drawing/2014/main" id="{31AFCE2A-4C6F-45BB-A314-9C1F1E241794}"/>
              </a:ext>
            </a:extLst>
          </p:cNvPr>
          <p:cNvSpPr txBox="1"/>
          <p:nvPr/>
        </p:nvSpPr>
        <p:spPr>
          <a:xfrm>
            <a:off x="8775008" y="1785976"/>
            <a:ext cx="2408766"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Object/Instantiation</a:t>
            </a:r>
          </a:p>
        </p:txBody>
      </p:sp>
      <p:sp>
        <p:nvSpPr>
          <p:cNvPr id="11" name="TextBox 10">
            <a:extLst>
              <a:ext uri="{FF2B5EF4-FFF2-40B4-BE49-F238E27FC236}">
                <a16:creationId xmlns:a16="http://schemas.microsoft.com/office/drawing/2014/main" id="{D395CACD-7D7E-4498-9003-4575510DF731}"/>
              </a:ext>
            </a:extLst>
          </p:cNvPr>
          <p:cNvSpPr txBox="1"/>
          <p:nvPr/>
        </p:nvSpPr>
        <p:spPr>
          <a:xfrm>
            <a:off x="5594510" y="3625752"/>
            <a:ext cx="6096000" cy="369332"/>
          </a:xfrm>
          <a:prstGeom prst="rect">
            <a:avLst/>
          </a:prstGeom>
          <a:noFill/>
        </p:spPr>
        <p:txBody>
          <a:bodyPr wrap="square">
            <a:spAutoFit/>
          </a:bodyPr>
          <a:lstStyle/>
          <a:p>
            <a:r>
              <a:rPr lang="de-DE" b="0" dirty="0" err="1">
                <a:effectLst/>
                <a:latin typeface="Open Sans" panose="020B0606030504020204" pitchFamily="34" charset="0"/>
                <a:ea typeface="Open Sans" panose="020B0606030504020204" pitchFamily="34" charset="0"/>
                <a:cs typeface="Open Sans" panose="020B0606030504020204" pitchFamily="34" charset="0"/>
              </a:rPr>
              <a:t>another_word</a:t>
            </a:r>
            <a:r>
              <a:rPr lang="de-DE" b="0" dirty="0">
                <a:effectLst/>
                <a:latin typeface="Open Sans" panose="020B0606030504020204" pitchFamily="34" charset="0"/>
                <a:ea typeface="Open Sans" panose="020B0606030504020204" pitchFamily="34" charset="0"/>
                <a:cs typeface="Open Sans" panose="020B0606030504020204" pitchFamily="34" charset="0"/>
              </a:rPr>
              <a:t> = </a:t>
            </a:r>
            <a:r>
              <a:rPr lang="de-DE"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de-DE" b="0" dirty="0">
                <a:effectLst/>
                <a:latin typeface="Open Sans" panose="020B0606030504020204" pitchFamily="34" charset="0"/>
                <a:ea typeface="Open Sans" panose="020B0606030504020204" pitchFamily="34" charset="0"/>
                <a:cs typeface="Open Sans" panose="020B0606030504020204" pitchFamily="34" charset="0"/>
              </a:rPr>
              <a:t>('dog')</a:t>
            </a:r>
          </a:p>
        </p:txBody>
      </p:sp>
    </p:spTree>
    <p:extLst>
      <p:ext uri="{BB962C8B-B14F-4D97-AF65-F5344CB8AC3E}">
        <p14:creationId xmlns:p14="http://schemas.microsoft.com/office/powerpoint/2010/main" val="88541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 Comprehensions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0" y="1630811"/>
            <a:ext cx="643707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800" dirty="0">
                <a:latin typeface="Open Sans" panose="020B0606030504020204" pitchFamily="34" charset="0"/>
                <a:ea typeface="Open Sans" panose="020B0606030504020204" pitchFamily="34" charset="0"/>
                <a:cs typeface="Open Sans" panose="020B0606030504020204" pitchFamily="34" charset="0"/>
              </a:rPr>
              <a:t> = [10, 20, 30]</a:t>
            </a:r>
          </a:p>
        </p:txBody>
      </p:sp>
      <p:sp>
        <p:nvSpPr>
          <p:cNvPr id="5" name="Geschweifte Klammer rechts 4">
            <a:extLst>
              <a:ext uri="{FF2B5EF4-FFF2-40B4-BE49-F238E27FC236}">
                <a16:creationId xmlns:a16="http://schemas.microsoft.com/office/drawing/2014/main" id="{7859AB26-D803-4100-A766-C63811B0D1AC}"/>
              </a:ext>
            </a:extLst>
          </p:cNvPr>
          <p:cNvSpPr/>
          <p:nvPr/>
        </p:nvSpPr>
        <p:spPr>
          <a:xfrm rot="5400000">
            <a:off x="4702506" y="1159841"/>
            <a:ext cx="545180" cy="4267172"/>
          </a:xfrm>
          <a:prstGeom prst="rightBrace">
            <a:avLst/>
          </a:prstGeom>
          <a:ln w="34925">
            <a:solidFill>
              <a:srgbClr val="01B7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solidFill>
                <a:srgbClr val="FF0066"/>
              </a:solidFill>
            </a:endParaRPr>
          </a:p>
        </p:txBody>
      </p:sp>
      <p:sp>
        <p:nvSpPr>
          <p:cNvPr id="7" name="Textfeld 6">
            <a:extLst>
              <a:ext uri="{FF2B5EF4-FFF2-40B4-BE49-F238E27FC236}">
                <a16:creationId xmlns:a16="http://schemas.microsoft.com/office/drawing/2014/main" id="{920C7382-BC27-4267-B0C7-E426DE836C4E}"/>
              </a:ext>
            </a:extLst>
          </p:cNvPr>
          <p:cNvSpPr txBox="1"/>
          <p:nvPr/>
        </p:nvSpPr>
        <p:spPr>
          <a:xfrm>
            <a:off x="3629030" y="3846119"/>
            <a:ext cx="2692132" cy="400110"/>
          </a:xfrm>
          <a:prstGeom prst="rect">
            <a:avLst/>
          </a:prstGeom>
          <a:noFill/>
        </p:spPr>
        <p:txBody>
          <a:bodyPr wrap="square" rtlCol="0">
            <a:spAutoFit/>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List Comprehension</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2366742"/>
            <a:ext cx="7848600" cy="52322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times_ten =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 10 for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in </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3C3B210F-3534-4A39-A882-3D94BAC9F4F9}"/>
              </a:ext>
            </a:extLst>
          </p:cNvPr>
          <p:cNvSpPr txBox="1"/>
          <p:nvPr/>
        </p:nvSpPr>
        <p:spPr>
          <a:xfrm>
            <a:off x="7981188" y="1797784"/>
            <a:ext cx="3505200" cy="2043701"/>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This is equal to:</a:t>
            </a:r>
          </a:p>
          <a:p>
            <a:endParaRPr lang="en-US" sz="2000" i="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times_ten = []</a:t>
            </a: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for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000" dirty="0">
                <a:latin typeface="Open Sans" panose="020B0606030504020204" pitchFamily="34" charset="0"/>
                <a:ea typeface="Open Sans" panose="020B0606030504020204" pitchFamily="34" charset="0"/>
                <a:cs typeface="Open Sans" panose="020B0606030504020204" pitchFamily="34" charset="0"/>
              </a:rPr>
              <a:t> in </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    times_ten.append(n * 10)</a:t>
            </a:r>
          </a:p>
        </p:txBody>
      </p:sp>
    </p:spTree>
    <p:extLst>
      <p:ext uri="{BB962C8B-B14F-4D97-AF65-F5344CB8AC3E}">
        <p14:creationId xmlns:p14="http://schemas.microsoft.com/office/powerpoint/2010/main" val="29691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 Comprehensions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0" y="1626818"/>
            <a:ext cx="6437070" cy="2246769"/>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lol</a:t>
            </a:r>
            <a:r>
              <a:rPr lang="en-US" sz="2800" dirty="0">
                <a:latin typeface="Open Sans" panose="020B0606030504020204" pitchFamily="34" charset="0"/>
                <a:ea typeface="Open Sans" panose="020B0606030504020204" pitchFamily="34" charset="0"/>
                <a:cs typeface="Open Sans" panose="020B0606030504020204" pitchFamily="34" charset="0"/>
              </a:rPr>
              <a:t> = [</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1</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‘B’,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2</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‘C’,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3</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3975921"/>
            <a:ext cx="7848600" cy="52322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only_first_element=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[1] </a:t>
            </a:r>
            <a:r>
              <a:rPr lang="en-US" sz="2800" dirty="0">
                <a:latin typeface="Open Sans" panose="020B0606030504020204" pitchFamily="34" charset="0"/>
                <a:ea typeface="Open Sans" panose="020B0606030504020204" pitchFamily="34" charset="0"/>
                <a:cs typeface="Open Sans" panose="020B0606030504020204" pitchFamily="34" charset="0"/>
              </a:rPr>
              <a:t>for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in </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lol</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 name="Textfeld 9">
            <a:extLst>
              <a:ext uri="{FF2B5EF4-FFF2-40B4-BE49-F238E27FC236}">
                <a16:creationId xmlns:a16="http://schemas.microsoft.com/office/drawing/2014/main" id="{FCABF737-19A1-45FA-91B9-24A682293372}"/>
              </a:ext>
            </a:extLst>
          </p:cNvPr>
          <p:cNvSpPr txBox="1"/>
          <p:nvPr/>
        </p:nvSpPr>
        <p:spPr>
          <a:xfrm>
            <a:off x="838200" y="4873670"/>
            <a:ext cx="7848600"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[1, 2, 3]</a:t>
            </a:r>
          </a:p>
        </p:txBody>
      </p:sp>
    </p:spTree>
    <p:extLst>
      <p:ext uri="{BB962C8B-B14F-4D97-AF65-F5344CB8AC3E}">
        <p14:creationId xmlns:p14="http://schemas.microsoft.com/office/powerpoint/2010/main" val="418859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Pandas and DataFrames</a:t>
            </a:r>
          </a:p>
        </p:txBody>
      </p:sp>
      <p:sp>
        <p:nvSpPr>
          <p:cNvPr id="6" name="Textfeld 5">
            <a:extLst>
              <a:ext uri="{FF2B5EF4-FFF2-40B4-BE49-F238E27FC236}">
                <a16:creationId xmlns:a16="http://schemas.microsoft.com/office/drawing/2014/main" id="{98309769-1C56-430E-A2EC-F374E98F4EA2}"/>
              </a:ext>
            </a:extLst>
          </p:cNvPr>
          <p:cNvSpPr txBox="1"/>
          <p:nvPr/>
        </p:nvSpPr>
        <p:spPr>
          <a:xfrm>
            <a:off x="838200" y="1490633"/>
            <a:ext cx="10236200" cy="966418"/>
          </a:xfrm>
          <a:prstGeom prst="rect">
            <a:avLst/>
          </a:prstGeom>
          <a:noFill/>
        </p:spPr>
        <p:txBody>
          <a:bodyPr wrap="square" rtlCol="0">
            <a:spAutoFit/>
          </a:bodyPr>
          <a:lstStyle/>
          <a:p>
            <a:pPr>
              <a:lnSpc>
                <a:spcPct val="150000"/>
              </a:lnSpc>
            </a:pPr>
            <a:r>
              <a:rPr lang="en-US" sz="2000" b="1" i="1" dirty="0">
                <a:latin typeface="Open Sans" panose="020B0606030504020204" pitchFamily="34" charset="0"/>
                <a:ea typeface="Open Sans" panose="020B0606030504020204" pitchFamily="34" charset="0"/>
                <a:cs typeface="Open Sans" panose="020B0606030504020204" pitchFamily="34" charset="0"/>
              </a:rPr>
              <a:t>Pandas</a:t>
            </a:r>
            <a:r>
              <a:rPr lang="en-US" sz="2000" b="1" dirty="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rPr>
              <a:t>is a very powerful data analysis and manipulation tool/library. The key component are </a:t>
            </a:r>
            <a:r>
              <a:rPr lang="en-US" sz="2000" dirty="0">
                <a:latin typeface="Consolas" panose="020B0609020204030204" pitchFamily="49" charset="0"/>
                <a:ea typeface="Open Sans" panose="020B0606030504020204" pitchFamily="34" charset="0"/>
                <a:cs typeface="Open Sans" panose="020B0606030504020204" pitchFamily="34" charset="0"/>
              </a:rPr>
              <a:t>DataFrame</a:t>
            </a:r>
            <a:r>
              <a:rPr lang="en-US" sz="2000" dirty="0">
                <a:latin typeface="Open Sans" panose="020B0606030504020204" pitchFamily="34" charset="0"/>
                <a:ea typeface="Open Sans" panose="020B0606030504020204" pitchFamily="34" charset="0"/>
                <a:cs typeface="Open Sans" panose="020B0606030504020204" pitchFamily="34" charset="0"/>
              </a:rPr>
              <a:t> objects which are essentially very powerful tables.</a:t>
            </a:r>
          </a:p>
        </p:txBody>
      </p:sp>
      <p:graphicFrame>
        <p:nvGraphicFramePr>
          <p:cNvPr id="3" name="Tabelle 4">
            <a:extLst>
              <a:ext uri="{FF2B5EF4-FFF2-40B4-BE49-F238E27FC236}">
                <a16:creationId xmlns:a16="http://schemas.microsoft.com/office/drawing/2014/main" id="{F92D30C4-4BD2-4765-9F72-6BC5357ECFDF}"/>
              </a:ext>
            </a:extLst>
          </p:cNvPr>
          <p:cNvGraphicFramePr>
            <a:graphicFrameLocks noGrp="1"/>
          </p:cNvGraphicFramePr>
          <p:nvPr>
            <p:extLst>
              <p:ext uri="{D42A27DB-BD31-4B8C-83A1-F6EECF244321}">
                <p14:modId xmlns:p14="http://schemas.microsoft.com/office/powerpoint/2010/main" val="2394315098"/>
              </p:ext>
            </p:extLst>
          </p:nvPr>
        </p:nvGraphicFramePr>
        <p:xfrm>
          <a:off x="1615441" y="3467100"/>
          <a:ext cx="4277358" cy="1838960"/>
        </p:xfrm>
        <a:graphic>
          <a:graphicData uri="http://schemas.openxmlformats.org/drawingml/2006/table">
            <a:tbl>
              <a:tblPr firstRow="1" bandRow="1">
                <a:tableStyleId>{616DA210-FB5B-4158-B5E0-FEB733F419BA}</a:tableStyleId>
              </a:tblPr>
              <a:tblGrid>
                <a:gridCol w="1425786">
                  <a:extLst>
                    <a:ext uri="{9D8B030D-6E8A-4147-A177-3AD203B41FA5}">
                      <a16:colId xmlns:a16="http://schemas.microsoft.com/office/drawing/2014/main" val="89145235"/>
                    </a:ext>
                  </a:extLst>
                </a:gridCol>
                <a:gridCol w="1425786">
                  <a:extLst>
                    <a:ext uri="{9D8B030D-6E8A-4147-A177-3AD203B41FA5}">
                      <a16:colId xmlns:a16="http://schemas.microsoft.com/office/drawing/2014/main" val="186853713"/>
                    </a:ext>
                  </a:extLst>
                </a:gridCol>
                <a:gridCol w="1425786">
                  <a:extLst>
                    <a:ext uri="{9D8B030D-6E8A-4147-A177-3AD203B41FA5}">
                      <a16:colId xmlns:a16="http://schemas.microsoft.com/office/drawing/2014/main" val="214823813"/>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Document</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Tokens</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Sentiment</a:t>
                      </a:r>
                    </a:p>
                  </a:txBody>
                  <a:tcPr/>
                </a:tc>
                <a:extLst>
                  <a:ext uri="{0D108BD9-81ED-4DB2-BD59-A6C34878D82A}">
                    <a16:rowId xmlns:a16="http://schemas.microsoft.com/office/drawing/2014/main" val="3128433277"/>
                  </a:ext>
                </a:extLst>
              </a:tr>
              <a:tr h="37084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1000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0.2</a:t>
                      </a:r>
                    </a:p>
                  </a:txBody>
                  <a:tcPr/>
                </a:tc>
                <a:extLst>
                  <a:ext uri="{0D108BD9-81ED-4DB2-BD59-A6C34878D82A}">
                    <a16:rowId xmlns:a16="http://schemas.microsoft.com/office/drawing/2014/main" val="3767050011"/>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2000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0.3</a:t>
                      </a:r>
                    </a:p>
                  </a:txBody>
                  <a:tcPr/>
                </a:tc>
                <a:extLst>
                  <a:ext uri="{0D108BD9-81ED-4DB2-BD59-A6C34878D82A}">
                    <a16:rowId xmlns:a16="http://schemas.microsoft.com/office/drawing/2014/main" val="3095823047"/>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3000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0.8</a:t>
                      </a:r>
                    </a:p>
                  </a:txBody>
                  <a:tcPr/>
                </a:tc>
                <a:extLst>
                  <a:ext uri="{0D108BD9-81ED-4DB2-BD59-A6C34878D82A}">
                    <a16:rowId xmlns:a16="http://schemas.microsoft.com/office/drawing/2014/main" val="688898861"/>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3000</a:t>
                      </a:r>
                    </a:p>
                  </a:txBody>
                  <a:tcPr/>
                </a:tc>
                <a:tc>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416339353"/>
                  </a:ext>
                </a:extLst>
              </a:tr>
            </a:tbl>
          </a:graphicData>
        </a:graphic>
      </p:graphicFrame>
      <p:sp>
        <p:nvSpPr>
          <p:cNvPr id="5" name="Textfeld 4">
            <a:extLst>
              <a:ext uri="{FF2B5EF4-FFF2-40B4-BE49-F238E27FC236}">
                <a16:creationId xmlns:a16="http://schemas.microsoft.com/office/drawing/2014/main" id="{4C5738FD-B216-4FF8-BFCF-C84BDFE5F79D}"/>
              </a:ext>
            </a:extLst>
          </p:cNvPr>
          <p:cNvSpPr txBox="1"/>
          <p:nvPr/>
        </p:nvSpPr>
        <p:spPr>
          <a:xfrm>
            <a:off x="1615441" y="3018274"/>
            <a:ext cx="1503680" cy="369332"/>
          </a:xfrm>
          <a:prstGeom prst="rect">
            <a:avLst/>
          </a:prstGeom>
          <a:noFill/>
        </p:spPr>
        <p:txBody>
          <a:bodyPr wrap="square" rtlCol="0">
            <a:spAutoFit/>
          </a:bodyPr>
          <a:lstStyle/>
          <a:p>
            <a:pPr algn="ctr"/>
            <a:r>
              <a:rPr lang="en-US" dirty="0">
                <a:solidFill>
                  <a:srgbClr val="FF0066"/>
                </a:solidFill>
              </a:rPr>
              <a:t>Index</a:t>
            </a:r>
          </a:p>
        </p:txBody>
      </p:sp>
      <p:sp>
        <p:nvSpPr>
          <p:cNvPr id="9" name="Textfeld 8">
            <a:extLst>
              <a:ext uri="{FF2B5EF4-FFF2-40B4-BE49-F238E27FC236}">
                <a16:creationId xmlns:a16="http://schemas.microsoft.com/office/drawing/2014/main" id="{78D3C126-31D4-47D7-8B75-8E1DCFCAB971}"/>
              </a:ext>
            </a:extLst>
          </p:cNvPr>
          <p:cNvSpPr txBox="1"/>
          <p:nvPr/>
        </p:nvSpPr>
        <p:spPr>
          <a:xfrm>
            <a:off x="3027680" y="3018274"/>
            <a:ext cx="2865119" cy="369332"/>
          </a:xfrm>
          <a:prstGeom prst="rect">
            <a:avLst/>
          </a:prstGeom>
          <a:noFill/>
        </p:spPr>
        <p:txBody>
          <a:bodyPr wrap="square" rtlCol="0">
            <a:spAutoFit/>
          </a:bodyPr>
          <a:lstStyle/>
          <a:p>
            <a:pPr algn="ctr"/>
            <a:r>
              <a:rPr lang="en-US" dirty="0">
                <a:solidFill>
                  <a:srgbClr val="FF0066"/>
                </a:solidFill>
              </a:rPr>
              <a:t>Columns</a:t>
            </a:r>
          </a:p>
        </p:txBody>
      </p:sp>
      <p:cxnSp>
        <p:nvCxnSpPr>
          <p:cNvPr id="11" name="Gerade Verbindung mit Pfeil 10">
            <a:extLst>
              <a:ext uri="{FF2B5EF4-FFF2-40B4-BE49-F238E27FC236}">
                <a16:creationId xmlns:a16="http://schemas.microsoft.com/office/drawing/2014/main" id="{B2E529D0-20C1-48A4-A5DA-7213817259B8}"/>
              </a:ext>
            </a:extLst>
          </p:cNvPr>
          <p:cNvCxnSpPr>
            <a:cxnSpLocks/>
          </p:cNvCxnSpPr>
          <p:nvPr/>
        </p:nvCxnSpPr>
        <p:spPr>
          <a:xfrm>
            <a:off x="1224280" y="2887980"/>
            <a:ext cx="44653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4D6FB873-7080-4F68-8B25-09128B217EB3}"/>
              </a:ext>
            </a:extLst>
          </p:cNvPr>
          <p:cNvCxnSpPr>
            <a:cxnSpLocks/>
          </p:cNvCxnSpPr>
          <p:nvPr/>
        </p:nvCxnSpPr>
        <p:spPr>
          <a:xfrm>
            <a:off x="1302512" y="2796540"/>
            <a:ext cx="0" cy="28194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1309A3E6-F697-4EEE-873D-4F1185B35CE3}"/>
              </a:ext>
            </a:extLst>
          </p:cNvPr>
          <p:cNvSpPr txBox="1"/>
          <p:nvPr/>
        </p:nvSpPr>
        <p:spPr>
          <a:xfrm>
            <a:off x="5796280" y="2716231"/>
            <a:ext cx="203708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Axis 1 (rows)</a:t>
            </a:r>
          </a:p>
        </p:txBody>
      </p:sp>
      <p:sp>
        <p:nvSpPr>
          <p:cNvPr id="16" name="Textfeld 15">
            <a:extLst>
              <a:ext uri="{FF2B5EF4-FFF2-40B4-BE49-F238E27FC236}">
                <a16:creationId xmlns:a16="http://schemas.microsoft.com/office/drawing/2014/main" id="{FADEDCBD-AC46-4271-BBB0-107C5A08DA74}"/>
              </a:ext>
            </a:extLst>
          </p:cNvPr>
          <p:cNvSpPr txBox="1"/>
          <p:nvPr/>
        </p:nvSpPr>
        <p:spPr>
          <a:xfrm>
            <a:off x="838200" y="5748052"/>
            <a:ext cx="203708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Axis 0 (columns)</a:t>
            </a:r>
          </a:p>
        </p:txBody>
      </p:sp>
      <p:sp>
        <p:nvSpPr>
          <p:cNvPr id="18" name="Textfeld 17">
            <a:extLst>
              <a:ext uri="{FF2B5EF4-FFF2-40B4-BE49-F238E27FC236}">
                <a16:creationId xmlns:a16="http://schemas.microsoft.com/office/drawing/2014/main" id="{B985BF92-ABC2-4130-97A7-B6068BD37BCB}"/>
              </a:ext>
            </a:extLst>
          </p:cNvPr>
          <p:cNvSpPr txBox="1"/>
          <p:nvPr/>
        </p:nvSpPr>
        <p:spPr>
          <a:xfrm>
            <a:off x="6365243" y="3921546"/>
            <a:ext cx="3606797" cy="1015663"/>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df[‘</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Tokens</a:t>
            </a:r>
            <a:r>
              <a:rPr lang="en-US" sz="2000" dirty="0">
                <a:latin typeface="Open Sans" panose="020B0606030504020204" pitchFamily="34" charset="0"/>
                <a:ea typeface="Open Sans" panose="020B0606030504020204" pitchFamily="34" charset="0"/>
                <a:cs typeface="Open Sans" panose="020B0606030504020204" pitchFamily="34" charset="0"/>
              </a:rPr>
              <a:t>’].mean()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i="1" dirty="0">
                <a:latin typeface="Open Sans" panose="020B0606030504020204" pitchFamily="34" charset="0"/>
                <a:ea typeface="Open Sans" panose="020B0606030504020204" pitchFamily="34" charset="0"/>
                <a:cs typeface="Open Sans" panose="020B0606030504020204" pitchFamily="34" charset="0"/>
              </a:rPr>
              <a:t>2250.0</a:t>
            </a:r>
          </a:p>
        </p:txBody>
      </p:sp>
      <p:sp>
        <p:nvSpPr>
          <p:cNvPr id="20" name="Textfeld 19">
            <a:extLst>
              <a:ext uri="{FF2B5EF4-FFF2-40B4-BE49-F238E27FC236}">
                <a16:creationId xmlns:a16="http://schemas.microsoft.com/office/drawing/2014/main" id="{F7C200C3-9232-44B4-A3B9-5F3F7058B671}"/>
              </a:ext>
            </a:extLst>
          </p:cNvPr>
          <p:cNvSpPr txBox="1"/>
          <p:nvPr/>
        </p:nvSpPr>
        <p:spPr>
          <a:xfrm>
            <a:off x="6365242" y="3467100"/>
            <a:ext cx="360679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df = pd.DataFrame(…)</a:t>
            </a:r>
          </a:p>
        </p:txBody>
      </p:sp>
    </p:spTree>
    <p:extLst>
      <p:ext uri="{BB962C8B-B14F-4D97-AF65-F5344CB8AC3E}">
        <p14:creationId xmlns:p14="http://schemas.microsoft.com/office/powerpoint/2010/main" val="10028392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3363</Words>
  <Application>Microsoft Office PowerPoint</Application>
  <PresentationFormat>Widescreen</PresentationFormat>
  <Paragraphs>440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Consolas</vt:lpstr>
      <vt:lpstr>Open Sans</vt:lpstr>
      <vt:lpstr>Office</vt:lpstr>
      <vt:lpstr>PowerPoint Presentation</vt:lpstr>
      <vt:lpstr>Notebook and Solutions</vt:lpstr>
      <vt:lpstr>This Session</vt:lpstr>
      <vt:lpstr>Some New Tools / Hints</vt:lpstr>
      <vt:lpstr>Importing</vt:lpstr>
      <vt:lpstr>Classes and Methods</vt:lpstr>
      <vt:lpstr>List Comprehensions</vt:lpstr>
      <vt:lpstr>List Comprehensions</vt:lpstr>
      <vt:lpstr>Pandas and DataFrames</vt:lpstr>
      <vt:lpstr>Enumerate</vt:lpstr>
      <vt:lpstr>TextDirectory Refresher</vt:lpstr>
      <vt:lpstr>Exercise 8 – Concordancer</vt:lpstr>
      <vt:lpstr>join</vt:lpstr>
      <vt:lpstr>Slicing Tokens</vt:lpstr>
      <vt:lpstr>Exercise 9 – N-Grams</vt:lpstr>
      <vt:lpstr>Plain Old Python</vt:lpstr>
      <vt:lpstr>Exercise 10 – Frequency Analysis</vt:lpstr>
      <vt:lpstr>Counter</vt:lpstr>
      <vt:lpstr>spaCy Documents</vt:lpstr>
      <vt:lpstr>Exercise 11 – Computing Basic Statistics</vt:lpstr>
      <vt:lpstr>Vocabulary</vt:lpstr>
      <vt:lpstr>Lists and Sets</vt:lpstr>
      <vt:lpstr>Vocabulary</vt:lpstr>
      <vt:lpstr>Exercise 12 – Basic Collocation Analysis</vt:lpstr>
      <vt:lpstr>Basic Collocation Analysis</vt:lpstr>
      <vt:lpstr>Exercise 13 – NLTK Stemming, Lemmatization, and WordNet</vt:lpstr>
      <vt:lpstr>WordNet and Synsets</vt:lpstr>
      <vt:lpstr>Exercise 14 – spaCy Tagging</vt:lpstr>
      <vt:lpstr>Exercise 15 – Parsing XML</vt:lpstr>
      <vt:lpstr>XML as a Tree</vt:lpstr>
      <vt:lpstr>XML XPath</vt:lpstr>
      <vt:lpstr>Exercise 16 – Web Scraping</vt:lpstr>
      <vt:lpstr>HTTP GET and Requests</vt:lpstr>
      <vt:lpstr>Exercise 17 – Putting Everything Together (Keyword Analysis)</vt:lpstr>
      <vt:lpstr>Lambda Functions aka. Anonymous Functions</vt:lpstr>
      <vt:lpstr>Simple Maths Parameter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Ingo Kleiber</dc:creator>
  <cp:lastModifiedBy>Ingo Kleiber</cp:lastModifiedBy>
  <cp:revision>207</cp:revision>
  <dcterms:created xsi:type="dcterms:W3CDTF">2020-08-12T11:35:07Z</dcterms:created>
  <dcterms:modified xsi:type="dcterms:W3CDTF">2021-06-18T23:17:51Z</dcterms:modified>
</cp:coreProperties>
</file>