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B08"/>
    <a:srgbClr val="24221A"/>
    <a:srgbClr val="A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0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3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4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00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9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48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483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43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36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387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811BAA9-16E2-423A-8E38-F9A81E75B72C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AB91E1E-A1E2-42FF-817D-3CFA1170B246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9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bygem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84" y="1149532"/>
            <a:ext cx="7589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ขั้นตอนการทำเว็บเพจด้วย</a:t>
            </a:r>
            <a:r>
              <a:rPr lang="en-US" sz="80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Rails framework</a:t>
            </a:r>
            <a:endParaRPr lang="th-TH" sz="80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pic>
        <p:nvPicPr>
          <p:cNvPr id="1026" name="Picture 2" descr="ผลการค้นหารูปภาพสำหรับ rai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370" y="4781323"/>
            <a:ext cx="1632538" cy="16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95" y="1907177"/>
            <a:ext cx="1490210" cy="1619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57" y="1907177"/>
            <a:ext cx="1554344" cy="1634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741865" y="587828"/>
            <a:ext cx="360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ทำการติดตั้ง</a:t>
            </a:r>
            <a:endParaRPr lang="th-TH" sz="5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410789" y="836022"/>
            <a:ext cx="331076" cy="287383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57" y="1841863"/>
            <a:ext cx="1393187" cy="167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1053299" y="3675205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Git-2.9.3-rebase-i-64-bit</a:t>
            </a:r>
            <a:endParaRPr lang="th-TH" sz="20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995" y="3670796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heroku-toolbelt</a:t>
            </a:r>
            <a:endParaRPr lang="th-TH" sz="20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3951" y="3661978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railsinstaller-3.2.0</a:t>
            </a:r>
            <a:endParaRPr lang="th-TH" sz="20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0923" y="617725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จากนั้นเข้า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Bash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540042" y="681135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5-Point Star 5"/>
          <p:cNvSpPr/>
          <p:nvPr/>
        </p:nvSpPr>
        <p:spPr>
          <a:xfrm>
            <a:off x="1569604" y="2973657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810923" y="2906191"/>
            <a:ext cx="997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ทำแก้ไข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Gemfile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เพื่อเปลี่ยน</a:t>
            </a:r>
            <a:r>
              <a:rPr lang="th-TH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ฐานข้อมูลจาก </a:t>
            </a:r>
            <a:r>
              <a:rPr lang="en-US" sz="2400" b="1" dirty="0" err="1">
                <a:latin typeface="Bangnampueng" panose="02000000000000000000" pitchFamily="2" charset="0"/>
                <a:cs typeface="Bangnampueng" panose="02000000000000000000" pitchFamily="2" charset="0"/>
              </a:rPr>
              <a:t>Sqlite</a:t>
            </a:r>
            <a:r>
              <a:rPr lang="en-US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th-TH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เป็น </a:t>
            </a:r>
            <a:r>
              <a:rPr lang="en-US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PostgreSQL </a:t>
            </a:r>
            <a:r>
              <a:rPr lang="th-TH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เนื่องจากว่า </a:t>
            </a:r>
            <a:r>
              <a:rPr lang="en-US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PostgreSQL </a:t>
            </a:r>
            <a:r>
              <a:rPr lang="th-TH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เป็นฐานข้อมูลที่ </a:t>
            </a:r>
            <a:r>
              <a:rPr lang="en-US" sz="2400" b="1" dirty="0" err="1">
                <a:latin typeface="Bangnampueng" panose="02000000000000000000" pitchFamily="2" charset="0"/>
                <a:cs typeface="Bangnampueng" panose="02000000000000000000" pitchFamily="2" charset="0"/>
              </a:rPr>
              <a:t>Heroku</a:t>
            </a:r>
            <a:r>
              <a:rPr lang="en-US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th-TH" sz="2400" b="1" dirty="0">
                <a:latin typeface="Bangnampueng" panose="02000000000000000000" pitchFamily="2" charset="0"/>
                <a:cs typeface="Bangnampueng" panose="02000000000000000000" pitchFamily="2" charset="0"/>
              </a:rPr>
              <a:t>รองรับการใช้งาน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5482" y="1202500"/>
            <a:ext cx="8787867" cy="1488449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810923" y="1314164"/>
            <a:ext cx="4015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$cd ~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$cd Desktop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$rails new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kingsong</a:t>
            </a:r>
            <a:endParaRPr lang="th-TH" sz="2400" b="1" dirty="0" smtClean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1628482" y="4549294"/>
            <a:ext cx="8834867" cy="1874529"/>
          </a:xfrm>
          <a:prstGeom prst="rect">
            <a:avLst/>
          </a:prstGeom>
          <a:solidFill>
            <a:srgbClr val="0C0B08"/>
          </a:solidFill>
          <a:ln>
            <a:solidFill>
              <a:srgbClr val="0C0B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1731170" y="4662457"/>
            <a:ext cx="5121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$cd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kingsong</a:t>
            </a:r>
            <a:endParaRPr lang="en-US" sz="2400" b="1" dirty="0" smtClean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$gem sources –a 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  <a:hlinkClick r:id="rId2"/>
              </a:rPr>
              <a:t>http://rubygems.org</a:t>
            </a:r>
            <a:endParaRPr lang="en-US" sz="2400" b="1" dirty="0" smtClean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$answer y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$gem install bundler</a:t>
            </a:r>
            <a:endParaRPr lang="th-TH" sz="2400" b="1" dirty="0" smtClean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endParaRPr lang="th-TH" dirty="0"/>
          </a:p>
        </p:txBody>
      </p:sp>
      <p:sp>
        <p:nvSpPr>
          <p:cNvPr id="14" name="5-Point Star 13"/>
          <p:cNvSpPr/>
          <p:nvPr/>
        </p:nvSpPr>
        <p:spPr>
          <a:xfrm>
            <a:off x="1628482" y="4018801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/>
          <p:cNvSpPr txBox="1"/>
          <p:nvPr/>
        </p:nvSpPr>
        <p:spPr>
          <a:xfrm>
            <a:off x="1899363" y="3970131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กลับไปที่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Bash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5338" y="4670950"/>
            <a:ext cx="3323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	การติดตั้ง </a:t>
            </a:r>
            <a:r>
              <a:rPr lang="en-US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bundler </a:t>
            </a:r>
            <a:r>
              <a:rPr lang="th-TH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ไม่สามารถทำได้เนื่องจากว่าติด </a:t>
            </a:r>
            <a:r>
              <a:rPr lang="en-US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SSL </a:t>
            </a:r>
            <a:r>
              <a:rPr lang="th-TH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ของ </a:t>
            </a:r>
            <a:r>
              <a:rPr lang="en-US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https://rubygems.org </a:t>
            </a:r>
            <a:r>
              <a:rPr lang="th-TH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จึงต้องทำการเพิ่ม </a:t>
            </a:r>
            <a:r>
              <a:rPr lang="en-US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URL http://rubygems.org </a:t>
            </a:r>
            <a:r>
              <a:rPr lang="th-TH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เพื่อให้สามารถติดตั้ง </a:t>
            </a:r>
            <a:r>
              <a:rPr lang="en-US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bundler </a:t>
            </a:r>
            <a:r>
              <a:rPr lang="th-TH" sz="20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ได้</a:t>
            </a:r>
            <a:endParaRPr lang="th-TH" sz="2000" dirty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45915" y="4950823"/>
            <a:ext cx="1164782" cy="3526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713" y="523310"/>
            <a:ext cx="9984397" cy="1498808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227656" y="638114"/>
            <a:ext cx="5121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$bundle install --without production  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$bundle show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$bundle update</a:t>
            </a:r>
          </a:p>
          <a:p>
            <a:endParaRPr lang="th-TH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2173" y="833877"/>
            <a:ext cx="1345475" cy="13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6526" y="662274"/>
            <a:ext cx="414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ติดตั้ง </a:t>
            </a:r>
            <a:r>
              <a:rPr lang="en-US" sz="18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bundle </a:t>
            </a:r>
            <a:r>
              <a:rPr lang="th-TH" sz="18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โดยไม่ต้องติดตั้งในส่วน </a:t>
            </a:r>
            <a:r>
              <a:rPr lang="en-US" sz="18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production</a:t>
            </a:r>
            <a:endParaRPr lang="th-TH" sz="1800" dirty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1092215" y="2288429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1363096" y="2222431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เปิด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Bash </a:t>
            </a:r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ขึ้นมาอีกอันหนึ่ง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2711" y="2843757"/>
            <a:ext cx="9984397" cy="748529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1092215" y="2973368"/>
            <a:ext cx="51214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$rails server</a:t>
            </a:r>
          </a:p>
          <a:p>
            <a:endParaRPr lang="th-TH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02184" y="3163919"/>
            <a:ext cx="1345475" cy="13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2907" y="3008542"/>
            <a:ext cx="414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ทำการรัน </a:t>
            </a:r>
            <a:r>
              <a:rPr lang="en-US" sz="1800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server</a:t>
            </a:r>
            <a:endParaRPr lang="th-TH" sz="1800" dirty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1096774" y="3865920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1447159" y="3786449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จากนั้นเปิด 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localhost:3000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1077772" y="4538832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1447159" y="4455340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ทำการสร้าง 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repo </a:t>
            </a:r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ใน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github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ชื่อ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interview_rails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-Point Star 2"/>
          <p:cNvSpPr/>
          <p:nvPr/>
        </p:nvSpPr>
        <p:spPr>
          <a:xfrm>
            <a:off x="1176278" y="536177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1447159" y="471857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กลับไปที่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gitbash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ที่ไม่ใช่ตัวที่รัน 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server </a:t>
            </a:r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ทิ้งไว้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6278" y="1095735"/>
            <a:ext cx="9984397" cy="3149693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1311718" y="1161051"/>
            <a:ext cx="77876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config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--global user.name "your username"</a:t>
            </a: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config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--global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user.email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"your email"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init</a:t>
            </a:r>
            <a:endParaRPr lang="en-US" sz="2400" b="1" dirty="0" smtClean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add –A </a:t>
            </a: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status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commit –m “create project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kingsong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”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remote add origin “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repo”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push -u origin master</a:t>
            </a:r>
            <a:endParaRPr lang="th-TH" sz="2400" b="1" dirty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176277" y="4609043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1447159" y="4569854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ทำการ 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login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heroku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6277" y="5031519"/>
            <a:ext cx="9984398" cy="846768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0C0B0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592" y="5164301"/>
            <a:ext cx="394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heroku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30309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5901" y="851404"/>
            <a:ext cx="9984398" cy="1930985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263591" y="991703"/>
            <a:ext cx="9199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heroku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create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push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heroku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master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checkout -b static-pages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$rails generate controller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StaticPages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home kingsong1 kingsong2 kingsong3</a:t>
            </a:r>
          </a:p>
          <a:p>
            <a:endParaRPr lang="en-US" sz="2400" b="1" dirty="0" smtClean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221583" y="2953428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570154" y="292268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ทำการแก้ไขไฟล์ 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routes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1250320" y="3460561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1598891" y="3384353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ลองเข้าไปดูที่ 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localhost:3000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1250319" y="3946750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/>
          <p:cNvSpPr txBox="1"/>
          <p:nvPr/>
        </p:nvSpPr>
        <p:spPr>
          <a:xfrm>
            <a:off x="1598891" y="3846018"/>
            <a:ext cx="4972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จากนั้นทำการแก้ไขไฟล์</a:t>
            </a:r>
          </a:p>
          <a:p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•app/views/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static_pages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/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home.html.erb</a:t>
            </a:r>
            <a:endParaRPr lang="en-US" sz="2400" b="1" dirty="0" smtClean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•app/views/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static_pages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/kingsong1.html.erb</a:t>
            </a:r>
          </a:p>
          <a:p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•app/views/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static_pages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/ kingsong2.html.erb</a:t>
            </a:r>
          </a:p>
          <a:p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•app/views/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static_pages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/ kingsong3.html.erb</a:t>
            </a:r>
          </a:p>
          <a:p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•Readme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0335" y="677724"/>
            <a:ext cx="9984397" cy="2966813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119899" y="861074"/>
            <a:ext cx="91997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add –A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commit -m "Finish static pages"</a:t>
            </a: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checkout master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merge static-pages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push</a:t>
            </a: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push 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heroku</a:t>
            </a:r>
            <a:endParaRPr lang="en-US" sz="2400" b="1" dirty="0" smtClean="0">
              <a:solidFill>
                <a:schemeClr val="bg1"/>
              </a:solidFill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checkout –b presentation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984458" y="3867076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255339" y="3827887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ทำ</a:t>
            </a:r>
            <a:r>
              <a:rPr lang="th-TH" sz="2400" b="1" smtClean="0">
                <a:latin typeface="Bangnampueng" panose="02000000000000000000" pitchFamily="2" charset="0"/>
                <a:cs typeface="Bangnampueng" panose="02000000000000000000" pitchFamily="2" charset="0"/>
              </a:rPr>
              <a:t>การสร้างไฟล์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powerpoint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0335" y="4502889"/>
            <a:ext cx="9984398" cy="846768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1119898" y="4695440"/>
            <a:ext cx="394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$touch presentation.ppt</a:t>
            </a:r>
          </a:p>
        </p:txBody>
      </p:sp>
    </p:spTree>
    <p:extLst>
      <p:ext uri="{BB962C8B-B14F-4D97-AF65-F5344CB8AC3E}">
        <p14:creationId xmlns:p14="http://schemas.microsoft.com/office/powerpoint/2010/main" val="12223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1010584" y="601362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359841" y="522984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จากนั้นทำการแก้ไขไฟล์ </a:t>
            </a:r>
            <a:r>
              <a:rPr lang="en-US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presentation </a:t>
            </a:r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ใน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kingsong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1051076" y="1132585"/>
            <a:ext cx="270881" cy="235132"/>
          </a:xfrm>
          <a:prstGeom prst="star5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359841" y="1106930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จากนั้นทำการเอางานเราทั้งหมดขึ้น </a:t>
            </a:r>
            <a:r>
              <a:rPr lang="en-US" sz="2400" b="1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github</a:t>
            </a:r>
            <a:endParaRPr lang="th-TH" sz="24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8732" y="1704991"/>
            <a:ext cx="9984397" cy="2318369"/>
          </a:xfrm>
          <a:prstGeom prst="rect">
            <a:avLst/>
          </a:prstGeom>
          <a:solidFill>
            <a:srgbClr val="2422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281465" y="1840554"/>
            <a:ext cx="9199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add –A</a:t>
            </a: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commit -m "Finish presentation"</a:t>
            </a: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checkout master</a:t>
            </a: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merge presentation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$</a:t>
            </a:r>
            <a:r>
              <a:rPr lang="en-US" sz="2400" b="1" dirty="0" err="1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b="1" dirty="0" smtClean="0">
                <a:solidFill>
                  <a:schemeClr val="bg1"/>
                </a:solidFill>
                <a:latin typeface="Bangnampueng" panose="02000000000000000000" pitchFamily="2" charset="0"/>
                <a:cs typeface="Bangnampueng" panose="02000000000000000000" pitchFamily="2" charset="0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18866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3" y="2259874"/>
            <a:ext cx="9627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57160614 </a:t>
            </a:r>
            <a:r>
              <a:rPr lang="th-TH" sz="66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นางสาวอิงอร  งามน้อย</a:t>
            </a:r>
            <a:endParaRPr lang="th-TH" sz="66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Words>334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Bangnampueng</vt:lpstr>
      <vt:lpstr>FreesiaUPC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2017-05-17T19:36:07Z</dcterms:created>
  <dcterms:modified xsi:type="dcterms:W3CDTF">2017-05-17T21:20:42Z</dcterms:modified>
</cp:coreProperties>
</file>