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76" r:id="rId3"/>
    <p:sldId id="323" r:id="rId4"/>
    <p:sldId id="324" r:id="rId5"/>
    <p:sldId id="339" r:id="rId6"/>
    <p:sldId id="373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1" r:id="rId17"/>
    <p:sldId id="349" r:id="rId18"/>
    <p:sldId id="352" r:id="rId19"/>
    <p:sldId id="353" r:id="rId20"/>
    <p:sldId id="354" r:id="rId21"/>
    <p:sldId id="357" r:id="rId22"/>
    <p:sldId id="358" r:id="rId23"/>
    <p:sldId id="359" r:id="rId24"/>
    <p:sldId id="360" r:id="rId25"/>
    <p:sldId id="361" r:id="rId26"/>
    <p:sldId id="362" r:id="rId27"/>
    <p:sldId id="364" r:id="rId28"/>
    <p:sldId id="371" r:id="rId29"/>
    <p:sldId id="365" r:id="rId30"/>
    <p:sldId id="366" r:id="rId31"/>
    <p:sldId id="367" r:id="rId32"/>
    <p:sldId id="368" r:id="rId33"/>
    <p:sldId id="369" r:id="rId34"/>
    <p:sldId id="375" r:id="rId35"/>
    <p:sldId id="372" r:id="rId36"/>
    <p:sldId id="377" r:id="rId37"/>
    <p:sldId id="378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0541" autoAdjust="0"/>
  </p:normalViewPr>
  <p:slideViewPr>
    <p:cSldViewPr>
      <p:cViewPr varScale="1">
        <p:scale>
          <a:sx n="92" d="100"/>
          <a:sy n="92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B38EA-1910-42AC-BEAB-6A7FB94E923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60B5F-C7E3-473E-8626-7D1EC890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4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4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16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6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18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16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6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800" b="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400" b="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2000" b="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24,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9140000">
            <a:off x="475331" y="1036625"/>
            <a:ext cx="6534927" cy="2028015"/>
          </a:xfrm>
        </p:spPr>
        <p:txBody>
          <a:bodyPr/>
          <a:lstStyle/>
          <a:p>
            <a:r>
              <a:rPr lang="zh-CN" altLang="en-US" sz="2800" b="1" dirty="0">
                <a:latin typeface="+mj-ea"/>
              </a:rPr>
              <a:t>基于互联网网页的小型分布式文件系统</a:t>
            </a:r>
            <a:br>
              <a:rPr lang="en-US" altLang="zh-CN" sz="2000" b="1" dirty="0">
                <a:latin typeface="+mj-ea"/>
              </a:rPr>
            </a:br>
            <a:r>
              <a:rPr lang="zh-CN" altLang="en-US" sz="5400" b="1" dirty="0">
                <a:latin typeface="+mj-ea"/>
              </a:rPr>
              <a:t>结题报告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 rot="19140000">
            <a:off x="2393942" y="2878512"/>
            <a:ext cx="6762657" cy="2613795"/>
          </a:xfrm>
          <a:prstGeom prst="rect">
            <a:avLst/>
          </a:prstGeom>
        </p:spPr>
        <p:txBody>
          <a:bodyPr vert="horz" lIns="91440" tIns="9144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王珺 夏昊珺</a:t>
            </a:r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郑值 滕思洁</a:t>
            </a:r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中国科学技术大学计算机学院</a:t>
            </a:r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本项目获大学生创新创业训练计划资助</a:t>
            </a:r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j-ea"/>
              </a:rPr>
              <a:t>SymItem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1340768"/>
            <a:ext cx="3316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SynItem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同步类用于在一个线程发生异常时向主线程传递错误信息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55" y="365760"/>
            <a:ext cx="4648603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j-ea"/>
              </a:rPr>
              <a:t>com.backblaze.erasure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1340768"/>
            <a:ext cx="3886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基于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backblaze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公司提供的开源实现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进行文件分块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数据块：冗余块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=1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块大小约为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512kB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9285" y="1484784"/>
            <a:ext cx="4191000" cy="3505200"/>
          </a:xfrm>
        </p:spPr>
      </p:pic>
    </p:spTree>
    <p:extLst>
      <p:ext uri="{BB962C8B-B14F-4D97-AF65-F5344CB8AC3E}">
        <p14:creationId xmlns:p14="http://schemas.microsoft.com/office/powerpoint/2010/main" val="208423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connect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1340768"/>
            <a:ext cx="373926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FileTransporter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类：文件传送类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FragmentManager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类：数据链接类，维护客户端上的文件碎片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ServerConnecter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类：控制连接类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后两个类都继承了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Thread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类，可以在新线程中执行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23" y="902318"/>
            <a:ext cx="4341736" cy="27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6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j-ea"/>
              </a:rPr>
              <a:t>FileDetector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3257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根据配置文件监控一系列文件夹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自动上传文件夹中的内容到配置文件指定的逻辑位置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继承了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Thread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类，在新线程中执行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80" y="1141355"/>
            <a:ext cx="482387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1250657" y="2080690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sz="2000" b="1" dirty="0">
                <a:solidFill>
                  <a:schemeClr val="tx1"/>
                </a:solidFill>
                <a:latin typeface="+mj-ea"/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服务器设计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178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服务器结构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4685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服务器由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个包构成，依次是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default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：服务器启动包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controlConnect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：服务器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客户端的控制链接包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dataConnect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：服务器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客户端的数据链接包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database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：数据库访问包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196751"/>
            <a:ext cx="3395854" cy="38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j-ea"/>
              </a:rPr>
              <a:t>controlconnect&amp;dataconnect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3329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ServerThread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类在一个新线程中执行，监听服务器的控制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数据链接端口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对于每个客户机的链接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请求，创建一个新线程并运行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ClientThread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类服务之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67" y="1412776"/>
            <a:ext cx="4991533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5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database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4685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本服务器利用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数据库存储所有的元数据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DATABASE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类定义了数据库的访问方法及相关的数据结构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数据库连接（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）作为访问数据库的应用程序接口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27" y="2910428"/>
            <a:ext cx="3114410" cy="1569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76672"/>
            <a:ext cx="2849893" cy="21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7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1250657" y="2080690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sz="2000" b="1" dirty="0">
                <a:solidFill>
                  <a:schemeClr val="tx1"/>
                </a:solidFill>
                <a:latin typeface="+mj-ea"/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元数据维护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7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系统中的元数据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1340768"/>
            <a:ext cx="7925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为了维护分布式文件系统的状态，服务器的数据库中保存了以下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种类型的元数据，这些元数据都通过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DATABASE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包进行访问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FILE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DEVICE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FRAGMENT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REQUEST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USER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64904"/>
            <a:ext cx="5090601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项目背景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83" y="1449822"/>
            <a:ext cx="52355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22960" y="1449822"/>
            <a:ext cx="3200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个人资料多而分散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使用的平台不统一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云盘的不可靠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闲置存储设备多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无线带宽的提升</a:t>
            </a:r>
          </a:p>
        </p:txBody>
      </p:sp>
    </p:spTree>
    <p:extLst>
      <p:ext uri="{BB962C8B-B14F-4D97-AF65-F5344CB8AC3E}">
        <p14:creationId xmlns:p14="http://schemas.microsoft.com/office/powerpoint/2010/main" val="1750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逻辑位置与物理位置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4037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文件的逻辑位置通过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FILE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表记录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是文件对应的碎片的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的前缀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文件碎片的物理位置通过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FRAGMENT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表记录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60" y="1052736"/>
            <a:ext cx="3311987" cy="36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2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设备信息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4037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DEVICE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表记录了系统中的设备信息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系统为每个设备分配一个全局唯一且永久的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，从而标识设备上碎片的物理位置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ISONLINE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记录了设备的在线情况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6" y="1844824"/>
            <a:ext cx="3471907" cy="22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请求信息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4037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REQUEST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表记录了系统中等待客户端处理的请求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本系统定义了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种不同的请求类型，分别是服务器取分块、服务器将分块发送给客户端和删除客户端上的分块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6" y="1844824"/>
            <a:ext cx="3449114" cy="1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1250657" y="2080690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tx1"/>
                </a:solidFill>
              </a:rPr>
              <a:t>服务器</a:t>
            </a:r>
            <a:r>
              <a:rPr lang="en-US" altLang="zh-CN" sz="4000" b="1" dirty="0">
                <a:solidFill>
                  <a:schemeClr val="tx1"/>
                </a:solidFill>
              </a:rPr>
              <a:t>-</a:t>
            </a:r>
            <a:r>
              <a:rPr lang="zh-CN" altLang="en-US" sz="4000" b="1" dirty="0">
                <a:solidFill>
                  <a:schemeClr val="tx1"/>
                </a:solidFill>
              </a:rPr>
              <a:t>客户端通信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4035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背景：</a:t>
            </a:r>
            <a:r>
              <a:rPr lang="en-US" altLang="zh-CN" b="1" dirty="0">
                <a:latin typeface="+mj-ea"/>
              </a:rPr>
              <a:t>NAT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3028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网络地址转换（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NAT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）是一种在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IP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数据包通过路由器或防火墙是重写来源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IP/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目的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IP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的技术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NAT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机制有可能使服务器无法主动向客户端发起连接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476231"/>
            <a:ext cx="5105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控制连接与数据连接分离的带外传输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3028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服务器与客户端保持长期的控制连接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当服务器需要客户端响应请求时，服务器先将请求通过控制连接发往客户端，在由客户端主动建立与服务器的数据连接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0" y="1196752"/>
            <a:ext cx="5684551" cy="37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9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控制连接报文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8080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控制连接传送客户端状态报文与处理请求报文</a:t>
            </a: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客户端状态报文由客户端定期发送到服务器用于保持连接，服务器收到该报文后将回复等待其处理的请求数量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处理请求报文在客户端发现自已有未处理的请求时发送到服务器，服务器该报文后将回复具体的请求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07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数据连接报文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1" y="1340768"/>
            <a:ext cx="8080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系统中定义了以下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类数据连接报文：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客户机碎片上传报文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客户机碎片下载报文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客户机碎片删除报文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文件上传报文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文件碎片上传报文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文件夹检查报文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19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1250657" y="2080690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tx1"/>
                </a:solidFill>
                <a:latin typeface="+mj-ea"/>
              </a:rPr>
              <a:t>WEB</a:t>
            </a:r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96523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Tomcat WEB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应用服务器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Struts2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动态网站网站应用调度框架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BOOTSTRAP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网页主题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JQery+AJAX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异步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C/S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通讯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JSON+MySql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主要代码架构</a:t>
            </a:r>
          </a:p>
        </p:txBody>
      </p:sp>
    </p:spTree>
    <p:extLst>
      <p:ext uri="{BB962C8B-B14F-4D97-AF65-F5344CB8AC3E}">
        <p14:creationId xmlns:p14="http://schemas.microsoft.com/office/powerpoint/2010/main" val="254489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项目概述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C46535-B068-497A-BE1C-E34BB9FBC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74" y="1248200"/>
            <a:ext cx="3605024" cy="3601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5241E-38BA-4810-B1DE-814F574B6546}"/>
              </a:ext>
            </a:extLst>
          </p:cNvPr>
          <p:cNvSpPr txBox="1"/>
          <p:nvPr/>
        </p:nvSpPr>
        <p:spPr>
          <a:xfrm>
            <a:off x="1043608" y="1248200"/>
            <a:ext cx="320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基于互联网的分布式文件系统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文件碎片分布储存在各个客户机中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中心服务器存储整个系统的元数据并协调各个客户机处理请求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通过网页访问整个文件系统</a:t>
            </a:r>
          </a:p>
        </p:txBody>
      </p:sp>
    </p:spTree>
    <p:extLst>
      <p:ext uri="{BB962C8B-B14F-4D97-AF65-F5344CB8AC3E}">
        <p14:creationId xmlns:p14="http://schemas.microsoft.com/office/powerpoint/2010/main" val="258823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Tomcat WEB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应用服务器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B2D0C8-2B0D-4651-BB00-2D01FC4B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3762846" cy="2208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0DF774-4183-4C09-8869-836DCDE9AA56}"/>
              </a:ext>
            </a:extLst>
          </p:cNvPr>
          <p:cNvSpPr txBox="1"/>
          <p:nvPr/>
        </p:nvSpPr>
        <p:spPr>
          <a:xfrm>
            <a:off x="5124106" y="2647880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本身支持一般的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运行环境和</a:t>
            </a:r>
            <a:r>
              <a:rPr lang="en-US" altLang="zh-CN" dirty="0"/>
              <a:t>JavaBean</a:t>
            </a:r>
            <a:r>
              <a:rPr lang="zh-CN" altLang="en-US" dirty="0"/>
              <a:t>的运行环境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响应浏览器请求，调用服务器端</a:t>
            </a:r>
            <a:r>
              <a:rPr lang="en-US" altLang="zh-CN" dirty="0"/>
              <a:t>java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在以上基础上，搭建动态网站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584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Struts2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动态网站网站应用调度框架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D2801-8B0F-4B25-AD17-6B9181BDC220}"/>
              </a:ext>
            </a:extLst>
          </p:cNvPr>
          <p:cNvSpPr txBox="1"/>
          <p:nvPr/>
        </p:nvSpPr>
        <p:spPr>
          <a:xfrm>
            <a:off x="4860032" y="1916832"/>
            <a:ext cx="3297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Tomcat</a:t>
            </a:r>
            <a:r>
              <a:rPr lang="zh-CN" altLang="en-US" dirty="0"/>
              <a:t>基础上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控制器从视图读取数据，控制用户输入，向模型发送数据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管理复杂的应用程序，可以在一个时间内专门关注一个方面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简化了分组开发</a:t>
            </a:r>
            <a:r>
              <a:rPr lang="zh-CN" altLang="en-US" dirty="0"/>
              <a:t>，</a:t>
            </a:r>
            <a:r>
              <a:rPr lang="zh-CN" altLang="zh-CN" dirty="0"/>
              <a:t>不同开发人员可同时开发视图、控制器逻辑和业务逻辑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F9C688-CD4E-48D8-BC5B-2B56C4AAF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5" t="28799" r="9566"/>
          <a:stretch/>
        </p:blipFill>
        <p:spPr>
          <a:xfrm>
            <a:off x="467544" y="2201255"/>
            <a:ext cx="4242761" cy="23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1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BOOTSTRAP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网页主题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69ADB-284C-4DD8-AEAE-5FE2E4C6D5F1}"/>
              </a:ext>
            </a:extLst>
          </p:cNvPr>
          <p:cNvSpPr txBox="1"/>
          <p:nvPr/>
        </p:nvSpPr>
        <p:spPr>
          <a:xfrm>
            <a:off x="4139952" y="2465859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</a:t>
            </a:r>
            <a:r>
              <a:rPr lang="en-US" altLang="zh-CN" dirty="0"/>
              <a:t> 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适用于快速开发</a:t>
            </a:r>
            <a:r>
              <a:rPr lang="en-US" altLang="zh-CN" dirty="0"/>
              <a:t>+</a:t>
            </a:r>
            <a:r>
              <a:rPr lang="zh-CN" altLang="zh-CN" dirty="0"/>
              <a:t>可视化开发</a:t>
            </a:r>
            <a:r>
              <a:rPr lang="en-US" altLang="zh-CN" dirty="0"/>
              <a:t>+</a:t>
            </a:r>
            <a:r>
              <a:rPr lang="zh-CN" altLang="zh-CN" dirty="0"/>
              <a:t>提供可重用组件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响应式</a:t>
            </a:r>
            <a:r>
              <a:rPr lang="en-US" altLang="zh-CN" dirty="0"/>
              <a:t> CSS </a:t>
            </a:r>
            <a:r>
              <a:rPr lang="zh-CN" altLang="zh-CN" dirty="0"/>
              <a:t>能够自适应于</a:t>
            </a:r>
            <a:r>
              <a:rPr lang="zh-CN" altLang="en-US" dirty="0"/>
              <a:t>不同尺寸电脑和手机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所有的主流浏览器都支持</a:t>
            </a:r>
            <a:r>
              <a:rPr lang="en-US" altLang="zh-CN" dirty="0"/>
              <a:t> Bootstrap</a:t>
            </a:r>
            <a:endParaRPr lang="zh-CN" altLang="en-US" dirty="0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45CE701C-28D2-497C-8350-7F746A6D6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r="14806"/>
          <a:stretch>
            <a:fillRect/>
          </a:stretch>
        </p:blipFill>
        <p:spPr bwMode="auto">
          <a:xfrm>
            <a:off x="809996" y="2465859"/>
            <a:ext cx="2808312" cy="21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273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JQery+AJAX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异步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C/S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通讯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JSON+MySql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3A94-E430-471B-BB68-CE655650585E}"/>
              </a:ext>
            </a:extLst>
          </p:cNvPr>
          <p:cNvSpPr txBox="1"/>
          <p:nvPr/>
        </p:nvSpPr>
        <p:spPr>
          <a:xfrm>
            <a:off x="683568" y="2376413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JQery</a:t>
            </a:r>
            <a:r>
              <a:rPr lang="en-US" altLang="zh-CN" dirty="0"/>
              <a:t>------"</a:t>
            </a:r>
            <a:r>
              <a:rPr lang="zh-CN" altLang="zh-CN" dirty="0"/>
              <a:t>写的少，做的多</a:t>
            </a:r>
            <a:r>
              <a:rPr lang="en-US" altLang="zh-CN" dirty="0"/>
              <a:t>"</a:t>
            </a:r>
            <a:r>
              <a:rPr lang="zh-CN" altLang="zh-CN" dirty="0"/>
              <a:t>，极大地简化了</a:t>
            </a:r>
            <a:r>
              <a:rPr lang="en-US" altLang="zh-CN" dirty="0"/>
              <a:t> JavaScript </a:t>
            </a:r>
            <a:r>
              <a:rPr lang="zh-CN" altLang="zh-CN" dirty="0"/>
              <a:t>编程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AJAX------</a:t>
            </a:r>
            <a:r>
              <a:rPr lang="zh-CN" altLang="zh-CN" dirty="0"/>
              <a:t>不重载全部页面，实现</a:t>
            </a:r>
            <a:r>
              <a:rPr lang="zh-CN" altLang="en-US" dirty="0"/>
              <a:t>对</a:t>
            </a:r>
            <a:r>
              <a:rPr lang="zh-CN" altLang="zh-CN" dirty="0"/>
              <a:t>部分网页的更新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JSON------</a:t>
            </a:r>
            <a:r>
              <a:rPr lang="zh-CN" altLang="zh-CN" dirty="0"/>
              <a:t>轻量级的数据交换格式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MySql</a:t>
            </a:r>
            <a:r>
              <a:rPr lang="en-US" altLang="zh-CN" dirty="0"/>
              <a:t>------</a:t>
            </a:r>
            <a:r>
              <a:rPr lang="zh-CN" altLang="en-US" dirty="0"/>
              <a:t>关系数据库管理系统</a:t>
            </a:r>
            <a:endParaRPr lang="zh-CN" altLang="zh-CN" dirty="0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F4819ADC-7A68-49A4-B795-F92429928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8594" r="9805"/>
          <a:stretch>
            <a:fillRect/>
          </a:stretch>
        </p:blipFill>
        <p:spPr bwMode="auto">
          <a:xfrm>
            <a:off x="4928441" y="1988840"/>
            <a:ext cx="2016224" cy="1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EA2ECCC3-A485-49F7-81ED-264D2132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r="11012"/>
          <a:stretch>
            <a:fillRect/>
          </a:stretch>
        </p:blipFill>
        <p:spPr bwMode="auto">
          <a:xfrm>
            <a:off x="4931354" y="3253576"/>
            <a:ext cx="2013311" cy="12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10D49D08-8392-41F7-9041-1418472B31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r="5800" b="9183"/>
          <a:stretch/>
        </p:blipFill>
        <p:spPr bwMode="auto">
          <a:xfrm>
            <a:off x="6944665" y="1988840"/>
            <a:ext cx="2123728" cy="1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0F9B97-3064-4DD2-A066-2F7624EBB0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07" b="12026"/>
          <a:stretch/>
        </p:blipFill>
        <p:spPr>
          <a:xfrm>
            <a:off x="6956384" y="3306027"/>
            <a:ext cx="2183609" cy="1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Web</a:t>
            </a:r>
            <a:r>
              <a:rPr lang="zh-CN" altLang="en-US" b="1" dirty="0">
                <a:latin typeface="+mj-ea"/>
              </a:rPr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主要代码架构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3A94-E430-471B-BB68-CE655650585E}"/>
              </a:ext>
            </a:extLst>
          </p:cNvPr>
          <p:cNvSpPr txBox="1"/>
          <p:nvPr/>
        </p:nvSpPr>
        <p:spPr>
          <a:xfrm>
            <a:off x="813708" y="2060848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Js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Jsp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JavaBean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配置文件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Material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41B84-AF5F-410A-91E3-3EE8D9DA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46" y="26516"/>
            <a:ext cx="3474670" cy="67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88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2258770" y="3173299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1"/>
                </a:solidFill>
                <a:latin typeface="+mj-ea"/>
              </a:rPr>
              <a:t>系统演示</a:t>
            </a:r>
            <a:endParaRPr lang="en-US" altLang="zh-CN" sz="4000" b="1" dirty="0">
              <a:solidFill>
                <a:schemeClr val="bg1"/>
              </a:solidFill>
              <a:latin typeface="+mj-ea"/>
            </a:endParaRPr>
          </a:p>
          <a:p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欢迎大家用浏览器（手机或者电脑；暂不支持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系列）登陆我们的网站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http://222.195.92.141:8080/DFS/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进行体验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4000" b="1" dirty="0">
              <a:solidFill>
                <a:schemeClr val="tx1"/>
              </a:solidFill>
              <a:latin typeface="+mj-ea"/>
            </a:endParaRPr>
          </a:p>
          <a:p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让文件触手可及</a:t>
            </a:r>
          </a:p>
        </p:txBody>
      </p:sp>
    </p:spTree>
    <p:extLst>
      <p:ext uri="{BB962C8B-B14F-4D97-AF65-F5344CB8AC3E}">
        <p14:creationId xmlns:p14="http://schemas.microsoft.com/office/powerpoint/2010/main" val="4164358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前景展望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2304" y="1556792"/>
            <a:ext cx="73345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文件访问和管理权限的实现（多用户）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在实现的基础上分析改善性能，优化文件系统设计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文件加密和安全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+ Web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服务的安全性保障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引入长期在线客户端 如官方云盘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高可用性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将文件拼接任务交给浏览器本地的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服务器端微内核实现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界面的美观性</a:t>
            </a:r>
          </a:p>
        </p:txBody>
      </p:sp>
    </p:spTree>
    <p:extLst>
      <p:ext uri="{BB962C8B-B14F-4D97-AF65-F5344CB8AC3E}">
        <p14:creationId xmlns:p14="http://schemas.microsoft.com/office/powerpoint/2010/main" val="295415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市场潜力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124744"/>
            <a:ext cx="73345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完全免费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+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无需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app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（百度云盘下载文件夹需要客户端等等限制）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小巧实用  便捷文件分享（提供账号密码，只要设置好文件权限（可以设置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role---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角色，对应一组权限） 即完成了分享）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多人协作（网页中的文件总是最新的 只有一个最新版本）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完全跨平台 （客户端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浏览器） 移动访问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文件碎片存储位置可定制化   利用好闲置的硬盘资源（比如租赁的服务器和家里的电脑）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文件下载速度快（针对企业和学校网络 服务器在本地局域网）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高可用（分布式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+Erasure Code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高效分割）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高安全（碎片在本地 仅靠部分云端碎片无法恢复文件）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95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 rot="19140000">
            <a:off x="1229624" y="2877821"/>
            <a:ext cx="4720226" cy="679428"/>
          </a:xfrm>
        </p:spPr>
        <p:txBody>
          <a:bodyPr/>
          <a:lstStyle/>
          <a:p>
            <a:r>
              <a:rPr lang="en-US" altLang="zh-CN" sz="3600" b="1" dirty="0">
                <a:latin typeface="+mj-ea"/>
              </a:rPr>
              <a:t>thank you!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 rot="19140000">
            <a:off x="1311129" y="2788533"/>
            <a:ext cx="6731765" cy="329184"/>
          </a:xfrm>
        </p:spPr>
        <p:txBody>
          <a:bodyPr>
            <a:noAutofit/>
          </a:bodyPr>
          <a:lstStyle/>
          <a:p>
            <a:r>
              <a:rPr lang="zh-CN" altLang="en-US" sz="3600" b="1">
                <a:latin typeface="+mj-ea"/>
              </a:rPr>
              <a:t>谢谢！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项目概述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https://github.com/IngramWang/DFS_OSH2017_USTC</a:t>
            </a: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8" y="1772816"/>
            <a:ext cx="7010276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优势创新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340768"/>
            <a:ext cx="7334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充分利用闲置设备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大容量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兼容多种访问平台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4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项目对比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69" y="1620030"/>
            <a:ext cx="4009489" cy="248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2"/>
          <p:cNvSpPr txBox="1">
            <a:spLocks/>
          </p:cNvSpPr>
          <p:nvPr/>
        </p:nvSpPr>
        <p:spPr>
          <a:xfrm>
            <a:off x="920145" y="1052736"/>
            <a:ext cx="3868737" cy="75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2960" y="1340768"/>
            <a:ext cx="40715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GFS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AFS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等等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面向大型文件系统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不支持离线访问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在操作系统层次提供服务</a:t>
            </a:r>
          </a:p>
          <a:p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我们的设计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面向小型文件系统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在用户层次提供服务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编码节约空间</a:t>
            </a: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0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体系结构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83719"/>
            <a:ext cx="6696744" cy="59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4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1250657" y="2080690"/>
            <a:ext cx="6930718" cy="124682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sz="2000" b="1" dirty="0">
                <a:solidFill>
                  <a:schemeClr val="tx1"/>
                </a:solidFill>
                <a:latin typeface="+mj-ea"/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客户端设计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627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客户端结构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5760"/>
            <a:ext cx="2902550" cy="61658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960" y="1340768"/>
            <a:ext cx="4685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客户端由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个包组成，依次是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client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：启动与异常检测包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com.backblaze.erasure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：文件分块包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connect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：服务器连接包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fileDetector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：文件夹监控包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38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938</TotalTime>
  <Words>1295</Words>
  <Application>Microsoft Office PowerPoint</Application>
  <PresentationFormat>全屏显示(4:3)</PresentationFormat>
  <Paragraphs>270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华文细黑</vt:lpstr>
      <vt:lpstr>隶书</vt:lpstr>
      <vt:lpstr>宋体</vt:lpstr>
      <vt:lpstr>微软雅黑</vt:lpstr>
      <vt:lpstr>Arial</vt:lpstr>
      <vt:lpstr>Calibri</vt:lpstr>
      <vt:lpstr>Franklin Gothic Book</vt:lpstr>
      <vt:lpstr>Franklin Gothic Medium</vt:lpstr>
      <vt:lpstr>Tunga</vt:lpstr>
      <vt:lpstr>Wingdings</vt:lpstr>
      <vt:lpstr>角度</vt:lpstr>
      <vt:lpstr>基于互联网网页的小型分布式文件系统 结题报告</vt:lpstr>
      <vt:lpstr>项目背景</vt:lpstr>
      <vt:lpstr>项目概述</vt:lpstr>
      <vt:lpstr>项目概述</vt:lpstr>
      <vt:lpstr>优势创新</vt:lpstr>
      <vt:lpstr>项目对比</vt:lpstr>
      <vt:lpstr>体系结构</vt:lpstr>
      <vt:lpstr>PowerPoint 演示文稿</vt:lpstr>
      <vt:lpstr>客户端结构</vt:lpstr>
      <vt:lpstr>SymItem</vt:lpstr>
      <vt:lpstr>com.backblaze.erasure</vt:lpstr>
      <vt:lpstr>connect</vt:lpstr>
      <vt:lpstr>FileDetector</vt:lpstr>
      <vt:lpstr>PowerPoint 演示文稿</vt:lpstr>
      <vt:lpstr>服务器结构</vt:lpstr>
      <vt:lpstr>controlconnect&amp;dataconnect</vt:lpstr>
      <vt:lpstr>database</vt:lpstr>
      <vt:lpstr>PowerPoint 演示文稿</vt:lpstr>
      <vt:lpstr>系统中的元数据</vt:lpstr>
      <vt:lpstr>逻辑位置与物理位置</vt:lpstr>
      <vt:lpstr>设备信息</vt:lpstr>
      <vt:lpstr>请求信息</vt:lpstr>
      <vt:lpstr>PowerPoint 演示文稿</vt:lpstr>
      <vt:lpstr>背景：NAT</vt:lpstr>
      <vt:lpstr>控制连接与数据连接分离的带外传输</vt:lpstr>
      <vt:lpstr>控制连接报文</vt:lpstr>
      <vt:lpstr>数据连接报文</vt:lpstr>
      <vt:lpstr>PowerPoint 演示文稿</vt:lpstr>
      <vt:lpstr>Web服务</vt:lpstr>
      <vt:lpstr>Web服务</vt:lpstr>
      <vt:lpstr>Web服务</vt:lpstr>
      <vt:lpstr>Web服务</vt:lpstr>
      <vt:lpstr>Web服务</vt:lpstr>
      <vt:lpstr>Web服务</vt:lpstr>
      <vt:lpstr>PowerPoint 演示文稿</vt:lpstr>
      <vt:lpstr>前景展望</vt:lpstr>
      <vt:lpstr>市场潜力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大物实验补充实验</dc:title>
  <dc:creator>wangjun</dc:creator>
  <cp:lastModifiedBy>Haojun Xia</cp:lastModifiedBy>
  <cp:revision>90</cp:revision>
  <dcterms:created xsi:type="dcterms:W3CDTF">2015-12-22T13:41:28Z</dcterms:created>
  <dcterms:modified xsi:type="dcterms:W3CDTF">2017-06-24T06:08:55Z</dcterms:modified>
</cp:coreProperties>
</file>