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3" r:id="rId4"/>
    <p:sldId id="258" r:id="rId5"/>
    <p:sldId id="264" r:id="rId6"/>
    <p:sldId id="259" r:id="rId7"/>
    <p:sldId id="260" r:id="rId8"/>
    <p:sldId id="261" r:id="rId9"/>
    <p:sldId id="262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008F6-4B0D-41DC-953F-1B8D6220629C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3EDED2-4ECD-4D5D-AC47-CE7372EAB91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008F6-4B0D-41DC-953F-1B8D6220629C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EDED2-4ECD-4D5D-AC47-CE7372EAB9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008F6-4B0D-41DC-953F-1B8D6220629C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EDED2-4ECD-4D5D-AC47-CE7372EAB9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008F6-4B0D-41DC-953F-1B8D6220629C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EDED2-4ECD-4D5D-AC47-CE7372EAB9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008F6-4B0D-41DC-953F-1B8D6220629C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EDED2-4ECD-4D5D-AC47-CE7372EAB91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008F6-4B0D-41DC-953F-1B8D6220629C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EDED2-4ECD-4D5D-AC47-CE7372EAB91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008F6-4B0D-41DC-953F-1B8D6220629C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EDED2-4ECD-4D5D-AC47-CE7372EAB91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008F6-4B0D-41DC-953F-1B8D6220629C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EDED2-4ECD-4D5D-AC47-CE7372EAB9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008F6-4B0D-41DC-953F-1B8D6220629C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EDED2-4ECD-4D5D-AC47-CE7372EAB9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008F6-4B0D-41DC-953F-1B8D6220629C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EDED2-4ECD-4D5D-AC47-CE7372EAB9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008F6-4B0D-41DC-953F-1B8D6220629C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EDED2-4ECD-4D5D-AC47-CE7372EAB9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F55008F6-4B0D-41DC-953F-1B8D6220629C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883EDED2-4ECD-4D5D-AC47-CE7372EAB91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6" y="980728"/>
            <a:ext cx="7772400" cy="4267200"/>
          </a:xfrm>
        </p:spPr>
        <p:txBody>
          <a:bodyPr/>
          <a:lstStyle/>
          <a:p>
            <a:r>
              <a:rPr lang="es-CR" dirty="0" smtClean="0"/>
              <a:t>Sistema de taller de reparación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24544" y="5373216"/>
            <a:ext cx="6400800" cy="1219200"/>
          </a:xfrm>
        </p:spPr>
        <p:txBody>
          <a:bodyPr/>
          <a:lstStyle/>
          <a:p>
            <a:r>
              <a:rPr lang="es-CR" dirty="0" smtClean="0"/>
              <a:t>Por: Marlon Castro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692696"/>
            <a:ext cx="5181600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214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 smtClean="0"/>
              <a:t>Modelo Dominio</a:t>
            </a:r>
          </a:p>
          <a:p>
            <a:r>
              <a:rPr lang="es-CR" dirty="0" smtClean="0"/>
              <a:t>Caso de Uso</a:t>
            </a:r>
          </a:p>
          <a:p>
            <a:r>
              <a:rPr lang="es-CR" dirty="0" smtClean="0"/>
              <a:t>Diagrama de actividades</a:t>
            </a:r>
          </a:p>
          <a:p>
            <a:r>
              <a:rPr lang="es-CR" dirty="0" smtClean="0"/>
              <a:t>Diagrama de </a:t>
            </a:r>
            <a:r>
              <a:rPr lang="es-CR" dirty="0" err="1" smtClean="0"/>
              <a:t>sequencia</a:t>
            </a:r>
            <a:endParaRPr lang="es-CR" dirty="0" smtClean="0"/>
          </a:p>
          <a:p>
            <a:r>
              <a:rPr lang="es-CR" dirty="0" smtClean="0"/>
              <a:t>Prototipo</a:t>
            </a:r>
          </a:p>
          <a:p>
            <a:r>
              <a:rPr lang="es-CR" dirty="0" smtClean="0"/>
              <a:t>Estimación de costos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107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Caso de Uso (</a:t>
            </a:r>
            <a:r>
              <a:rPr lang="es-CR" dirty="0" err="1" smtClean="0"/>
              <a:t>Reparacion</a:t>
            </a:r>
            <a:r>
              <a:rPr lang="es-CR" dirty="0" smtClean="0"/>
              <a:t>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132856"/>
            <a:ext cx="8073895" cy="3528392"/>
          </a:xfrm>
        </p:spPr>
      </p:pic>
    </p:spTree>
    <p:extLst>
      <p:ext uri="{BB962C8B-B14F-4D97-AF65-F5344CB8AC3E}">
        <p14:creationId xmlns:p14="http://schemas.microsoft.com/office/powerpoint/2010/main" val="1180276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Modelo de dominio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600200"/>
            <a:ext cx="7704855" cy="4525963"/>
          </a:xfrm>
        </p:spPr>
      </p:pic>
    </p:spTree>
    <p:extLst>
      <p:ext uri="{BB962C8B-B14F-4D97-AF65-F5344CB8AC3E}">
        <p14:creationId xmlns:p14="http://schemas.microsoft.com/office/powerpoint/2010/main" val="738989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268760"/>
            <a:ext cx="7632848" cy="4968552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Diagrama Actividades (Ventas)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928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Diagrama Actividades (Taller)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628800"/>
            <a:ext cx="7056784" cy="4525963"/>
          </a:xfrm>
        </p:spPr>
      </p:pic>
    </p:spTree>
    <p:extLst>
      <p:ext uri="{BB962C8B-B14F-4D97-AF65-F5344CB8AC3E}">
        <p14:creationId xmlns:p14="http://schemas.microsoft.com/office/powerpoint/2010/main" val="1963030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DSS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484784"/>
            <a:ext cx="7488832" cy="4896544"/>
          </a:xfrm>
        </p:spPr>
      </p:pic>
    </p:spTree>
    <p:extLst>
      <p:ext uri="{BB962C8B-B14F-4D97-AF65-F5344CB8AC3E}">
        <p14:creationId xmlns:p14="http://schemas.microsoft.com/office/powerpoint/2010/main" val="3656312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Prototipo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670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Estimación de costos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6473795"/>
              </p:ext>
            </p:extLst>
          </p:nvPr>
        </p:nvGraphicFramePr>
        <p:xfrm>
          <a:off x="323528" y="2564904"/>
          <a:ext cx="82296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s-CR" dirty="0" smtClean="0"/>
                        <a:t>Análisis y Diseño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 smtClean="0"/>
                        <a:t>820.000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R" dirty="0" smtClean="0"/>
                        <a:t>Desarrollo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 smtClean="0"/>
                        <a:t>4.840.000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R" dirty="0" smtClean="0"/>
                        <a:t>Total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 smtClean="0"/>
                        <a:t>5.660.000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8401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120</TotalTime>
  <Words>57</Words>
  <Application>Microsoft Office PowerPoint</Application>
  <PresentationFormat>On-screen Show (4:3)</PresentationFormat>
  <Paragraphs>22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Executive</vt:lpstr>
      <vt:lpstr>Sistema de taller de reparación</vt:lpstr>
      <vt:lpstr>Agenda</vt:lpstr>
      <vt:lpstr>Caso de Uso (Reparacion)</vt:lpstr>
      <vt:lpstr>Modelo de dominio</vt:lpstr>
      <vt:lpstr>Diagrama Actividades (Ventas)</vt:lpstr>
      <vt:lpstr>Diagrama Actividades (Taller)</vt:lpstr>
      <vt:lpstr>DSS</vt:lpstr>
      <vt:lpstr>Prototipo</vt:lpstr>
      <vt:lpstr>Estimación de costos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de taller de reparación</dc:title>
  <dc:creator>marlon castro</dc:creator>
  <cp:lastModifiedBy>marlon castro</cp:lastModifiedBy>
  <cp:revision>7</cp:revision>
  <dcterms:created xsi:type="dcterms:W3CDTF">2015-12-02T19:21:19Z</dcterms:created>
  <dcterms:modified xsi:type="dcterms:W3CDTF">2015-12-02T21:22:02Z</dcterms:modified>
</cp:coreProperties>
</file>