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4206" autoAdjust="0"/>
  </p:normalViewPr>
  <p:slideViewPr>
    <p:cSldViewPr snapToGrid="0">
      <p:cViewPr varScale="1">
        <p:scale>
          <a:sx n="80" d="100"/>
          <a:sy n="80" d="100"/>
        </p:scale>
        <p:origin x="63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772E3-68A5-4B32-8732-A0AFC7B96491}" type="datetimeFigureOut">
              <a:rPr lang="nb-NO" smtClean="0"/>
              <a:t>20.02.2019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300C5-CFE5-4997-A610-427A1CD3E31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050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Brede, Sandra and Faltin bachelor in bioinformatics</a:t>
            </a:r>
          </a:p>
          <a:p>
            <a:r>
              <a:rPr lang="nb-NO" dirty="0"/>
              <a:t>Magnus: bachelor in …?</a:t>
            </a:r>
          </a:p>
          <a:p>
            <a:r>
              <a:rPr lang="nb-NO" dirty="0"/>
              <a:t>Ingrid: bachelor in computer </a:t>
            </a:r>
            <a:r>
              <a:rPr lang="nb-NO" dirty="0" err="1"/>
              <a:t>technology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300C5-CFE5-4997-A610-427A1CD3E31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425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b-NO" dirty="0" err="1"/>
              <a:t>choose</a:t>
            </a:r>
            <a:r>
              <a:rPr lang="nb-NO" dirty="0"/>
              <a:t> a hybrid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Kanban</a:t>
            </a:r>
            <a:r>
              <a:rPr lang="nb-NO" dirty="0"/>
              <a:t> and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Key </a:t>
            </a:r>
            <a:r>
              <a:rPr lang="nb-NO" dirty="0" err="1"/>
              <a:t>point</a:t>
            </a:r>
            <a:r>
              <a:rPr lang="nb-NO" dirty="0"/>
              <a:t> to </a:t>
            </a:r>
            <a:r>
              <a:rPr lang="nb-NO" dirty="0" err="1"/>
              <a:t>keep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as simpel as </a:t>
            </a:r>
            <a:r>
              <a:rPr lang="nb-NO" dirty="0" err="1"/>
              <a:t>possible</a:t>
            </a:r>
            <a:r>
              <a:rPr lang="nb-NO" dirty="0"/>
              <a:t>, </a:t>
            </a:r>
            <a:r>
              <a:rPr lang="nb-NO" dirty="0" err="1"/>
              <a:t>yet</a:t>
            </a:r>
            <a:r>
              <a:rPr lang="nb-NO" dirty="0"/>
              <a:t> rigid/</a:t>
            </a:r>
            <a:r>
              <a:rPr lang="nb-NO" dirty="0" err="1"/>
              <a:t>organized</a:t>
            </a:r>
            <a:r>
              <a:rPr lang="nb-NO" dirty="0"/>
              <a:t> </a:t>
            </a:r>
            <a:r>
              <a:rPr lang="nb-NO" dirty="0" err="1"/>
              <a:t>enough</a:t>
            </a:r>
            <a:r>
              <a:rPr lang="nb-NO" dirty="0"/>
              <a:t> to make sure </a:t>
            </a:r>
            <a:r>
              <a:rPr lang="nb-NO" dirty="0" err="1"/>
              <a:t>we</a:t>
            </a:r>
            <a:r>
              <a:rPr lang="nb-NO" dirty="0"/>
              <a:t> have a steady </a:t>
            </a:r>
            <a:r>
              <a:rPr lang="nb-NO" dirty="0" err="1"/>
              <a:t>way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working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One </a:t>
            </a:r>
            <a:r>
              <a:rPr lang="nb-NO" dirty="0" err="1"/>
              <a:t>task</a:t>
            </a:r>
            <a:r>
              <a:rPr lang="nb-NO" dirty="0"/>
              <a:t> </a:t>
            </a:r>
            <a:r>
              <a:rPr lang="nb-NO" dirty="0" err="1"/>
              <a:t>each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Writing</a:t>
            </a:r>
            <a:r>
              <a:rPr lang="nb-NO" dirty="0"/>
              <a:t> test </a:t>
            </a:r>
            <a:r>
              <a:rPr lang="nb-NO" dirty="0" err="1"/>
              <a:t>while</a:t>
            </a:r>
            <a:r>
              <a:rPr lang="nb-NO" dirty="0"/>
              <a:t> </a:t>
            </a:r>
            <a:r>
              <a:rPr lang="nb-NO" dirty="0" err="1"/>
              <a:t>programming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Running</a:t>
            </a:r>
            <a:r>
              <a:rPr lang="nb-NO" dirty="0"/>
              <a:t> tests </a:t>
            </a:r>
            <a:r>
              <a:rPr lang="nb-NO" dirty="0" err="1"/>
              <a:t>often</a:t>
            </a:r>
            <a:r>
              <a:rPr lang="nb-NO" dirty="0"/>
              <a:t> ( at </a:t>
            </a:r>
            <a:r>
              <a:rPr lang="nb-NO" dirty="0" err="1"/>
              <a:t>leasst</a:t>
            </a:r>
            <a:r>
              <a:rPr lang="nb-NO" dirty="0"/>
              <a:t> </a:t>
            </a:r>
            <a:r>
              <a:rPr lang="nb-NO" dirty="0" err="1"/>
              <a:t>every</a:t>
            </a:r>
            <a:r>
              <a:rPr lang="nb-NO" dirty="0"/>
              <a:t> time </a:t>
            </a:r>
            <a:r>
              <a:rPr lang="nb-NO" dirty="0" err="1"/>
              <a:t>we</a:t>
            </a:r>
            <a:r>
              <a:rPr lang="nb-NO" dirty="0"/>
              <a:t> make a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functionality</a:t>
            </a:r>
            <a:r>
              <a:rPr lang="nb-NO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Sprint/</a:t>
            </a:r>
            <a:r>
              <a:rPr lang="nb-NO" dirty="0" err="1"/>
              <a:t>iteration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week</a:t>
            </a:r>
            <a:r>
              <a:rPr lang="nb-NO" dirty="0"/>
              <a:t>, </a:t>
            </a:r>
            <a:r>
              <a:rPr lang="nb-NO" dirty="0" err="1"/>
              <a:t>retrospective</a:t>
            </a:r>
            <a:r>
              <a:rPr lang="nb-NO" dirty="0"/>
              <a:t> and planning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meeting</a:t>
            </a: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 err="1"/>
              <a:t>Slack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Communication</a:t>
            </a:r>
            <a:r>
              <a:rPr lang="nb-NO" dirty="0"/>
              <a:t>, </a:t>
            </a:r>
            <a:r>
              <a:rPr lang="nb-NO" dirty="0" err="1"/>
              <a:t>asking</a:t>
            </a:r>
            <a:r>
              <a:rPr lang="nb-NO" dirty="0"/>
              <a:t> questions, planning, trouble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 err="1"/>
              <a:t>Trello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Todo</a:t>
            </a:r>
            <a:r>
              <a:rPr lang="nb-NO" dirty="0"/>
              <a:t> list, </a:t>
            </a:r>
            <a:r>
              <a:rPr lang="nb-NO" dirty="0" err="1"/>
              <a:t>organisation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tasks</a:t>
            </a:r>
            <a:r>
              <a:rPr lang="nb-NO" dirty="0"/>
              <a:t>, </a:t>
            </a:r>
            <a:r>
              <a:rPr lang="nb-NO" dirty="0" err="1"/>
              <a:t>making</a:t>
            </a:r>
            <a:r>
              <a:rPr lang="nb-NO" dirty="0"/>
              <a:t> sure </a:t>
            </a:r>
            <a:r>
              <a:rPr lang="nb-NO" dirty="0" err="1"/>
              <a:t>everyone</a:t>
            </a:r>
            <a:r>
              <a:rPr lang="nb-NO" dirty="0"/>
              <a:t> has </a:t>
            </a:r>
            <a:r>
              <a:rPr lang="nb-NO" dirty="0" err="1"/>
              <a:t>tasks</a:t>
            </a:r>
            <a:r>
              <a:rPr lang="nb-NO" dirty="0"/>
              <a:t>, not stepping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others</a:t>
            </a:r>
            <a:r>
              <a:rPr lang="nb-NO" dirty="0"/>
              <a:t> toes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/>
              <a:t>Google </a:t>
            </a:r>
            <a:r>
              <a:rPr lang="nb-NO" dirty="0" err="1"/>
              <a:t>docs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Summary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meetings</a:t>
            </a:r>
            <a:r>
              <a:rPr lang="nb-NO" dirty="0"/>
              <a:t>, </a:t>
            </a:r>
            <a:r>
              <a:rPr lang="nb-NO" dirty="0" err="1"/>
              <a:t>group</a:t>
            </a:r>
            <a:r>
              <a:rPr lang="nb-NO" dirty="0"/>
              <a:t> </a:t>
            </a:r>
            <a:r>
              <a:rPr lang="nb-NO" dirty="0" err="1"/>
              <a:t>organisation</a:t>
            </a:r>
            <a:r>
              <a:rPr lang="nb-NO" dirty="0"/>
              <a:t>, </a:t>
            </a:r>
            <a:r>
              <a:rPr lang="nb-NO" dirty="0" err="1"/>
              <a:t>sharing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 err="1"/>
              <a:t>Github</a:t>
            </a: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 err="1"/>
              <a:t>Issues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Trouble </a:t>
            </a:r>
            <a:r>
              <a:rPr lang="nb-NO" dirty="0" err="1"/>
              <a:t>making</a:t>
            </a:r>
            <a:r>
              <a:rPr lang="nb-NO" dirty="0"/>
              <a:t> </a:t>
            </a:r>
            <a:r>
              <a:rPr lang="nb-NO" dirty="0" err="1"/>
              <a:t>tasks</a:t>
            </a:r>
            <a:r>
              <a:rPr lang="nb-NO" dirty="0"/>
              <a:t> </a:t>
            </a:r>
            <a:r>
              <a:rPr lang="nb-NO" dirty="0" err="1"/>
              <a:t>small</a:t>
            </a:r>
            <a:r>
              <a:rPr lang="nb-NO" dirty="0"/>
              <a:t> </a:t>
            </a:r>
            <a:r>
              <a:rPr lang="nb-NO" dirty="0" err="1"/>
              <a:t>enough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todo</a:t>
            </a:r>
            <a:r>
              <a:rPr lang="nb-NO" dirty="0"/>
              <a:t> list,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Time to cover </a:t>
            </a:r>
            <a:r>
              <a:rPr lang="nb-NO" dirty="0" err="1"/>
              <a:t>everything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meetings</a:t>
            </a:r>
            <a:r>
              <a:rPr lang="nb-NO" dirty="0"/>
              <a:t>, The </a:t>
            </a:r>
            <a:r>
              <a:rPr lang="nb-NO" dirty="0" err="1"/>
              <a:t>amount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time to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trough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agenda, </a:t>
            </a:r>
            <a:r>
              <a:rPr lang="nb-NO" dirty="0" err="1"/>
              <a:t>valuable</a:t>
            </a:r>
            <a:r>
              <a:rPr lang="nb-NO" dirty="0"/>
              <a:t> </a:t>
            </a:r>
            <a:r>
              <a:rPr lang="nb-NO" dirty="0" err="1"/>
              <a:t>lesson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Trouble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github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beggining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solved</a:t>
            </a:r>
            <a:r>
              <a:rPr lang="nb-NO" dirty="0"/>
              <a:t> </a:t>
            </a:r>
            <a:r>
              <a:rPr lang="nb-NO" dirty="0" err="1"/>
              <a:t>everything</a:t>
            </a:r>
            <a:r>
              <a:rPr lang="nb-NO" dirty="0"/>
              <a:t> has (so far) </a:t>
            </a:r>
            <a:r>
              <a:rPr lang="nb-NO" dirty="0" err="1"/>
              <a:t>gone</a:t>
            </a:r>
            <a:r>
              <a:rPr lang="nb-NO" dirty="0"/>
              <a:t> </a:t>
            </a:r>
            <a:r>
              <a:rPr lang="nb-NO" dirty="0" err="1"/>
              <a:t>smoothly</a:t>
            </a: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 err="1"/>
              <a:t>Fixes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A </a:t>
            </a:r>
            <a:r>
              <a:rPr lang="nb-NO" dirty="0" err="1"/>
              <a:t>solution</a:t>
            </a:r>
            <a:r>
              <a:rPr lang="nb-NO" dirty="0"/>
              <a:t> is to </a:t>
            </a:r>
            <a:r>
              <a:rPr lang="nb-NO" dirty="0" err="1"/>
              <a:t>try</a:t>
            </a:r>
            <a:r>
              <a:rPr lang="nb-NO" dirty="0"/>
              <a:t> and break </a:t>
            </a:r>
            <a:r>
              <a:rPr lang="nb-NO" dirty="0" err="1"/>
              <a:t>down</a:t>
            </a:r>
            <a:r>
              <a:rPr lang="nb-NO" dirty="0"/>
              <a:t> </a:t>
            </a:r>
            <a:r>
              <a:rPr lang="nb-NO" dirty="0" err="1"/>
              <a:t>tasks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smaller</a:t>
            </a:r>
            <a:r>
              <a:rPr lang="nb-NO" dirty="0"/>
              <a:t> </a:t>
            </a:r>
            <a:r>
              <a:rPr lang="nb-NO" dirty="0" err="1"/>
              <a:t>pieces</a:t>
            </a:r>
            <a:r>
              <a:rPr lang="nb-NO" dirty="0"/>
              <a:t> so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managable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Solution to time used in </a:t>
            </a:r>
            <a:r>
              <a:rPr lang="nb-NO" dirty="0" err="1"/>
              <a:t>meetings</a:t>
            </a:r>
            <a:r>
              <a:rPr lang="nb-NO" dirty="0"/>
              <a:t> is to have a </a:t>
            </a:r>
            <a:r>
              <a:rPr lang="nb-NO" dirty="0" err="1"/>
              <a:t>spesific</a:t>
            </a:r>
            <a:r>
              <a:rPr lang="nb-NO" dirty="0"/>
              <a:t> agenda to og </a:t>
            </a:r>
            <a:r>
              <a:rPr lang="nb-NO" dirty="0" err="1"/>
              <a:t>trough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300C5-CFE5-4997-A610-427A1CD3E31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3561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Game </a:t>
            </a:r>
            <a:r>
              <a:rPr lang="nb-NO" dirty="0" err="1"/>
              <a:t>skeleton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Prioritized</a:t>
            </a:r>
            <a:r>
              <a:rPr lang="nb-NO" dirty="0"/>
              <a:t> </a:t>
            </a:r>
            <a:r>
              <a:rPr lang="nb-NO" dirty="0" err="1"/>
              <a:t>making</a:t>
            </a:r>
            <a:r>
              <a:rPr lang="nb-NO" dirty="0"/>
              <a:t> a game </a:t>
            </a:r>
            <a:r>
              <a:rPr lang="nb-NO" dirty="0" err="1"/>
              <a:t>skeleton</a:t>
            </a:r>
            <a:r>
              <a:rPr lang="nb-NO" dirty="0"/>
              <a:t>,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stronger</a:t>
            </a:r>
            <a:r>
              <a:rPr lang="nb-NO" dirty="0"/>
              <a:t> </a:t>
            </a:r>
            <a:r>
              <a:rPr lang="nb-NO" dirty="0" err="1"/>
              <a:t>prioritized</a:t>
            </a:r>
            <a:r>
              <a:rPr lang="nb-NO" dirty="0"/>
              <a:t> </a:t>
            </a:r>
            <a:r>
              <a:rPr lang="nb-NO" dirty="0" err="1"/>
              <a:t>classes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as </a:t>
            </a:r>
            <a:r>
              <a:rPr lang="nb-NO" dirty="0" err="1"/>
              <a:t>Map</a:t>
            </a:r>
            <a:r>
              <a:rPr lang="nb-NO" dirty="0"/>
              <a:t>, Robot, game </a:t>
            </a:r>
            <a:r>
              <a:rPr lang="nb-NO" dirty="0" err="1"/>
              <a:t>etc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alot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smaller</a:t>
            </a:r>
            <a:r>
              <a:rPr lang="nb-NO" dirty="0"/>
              <a:t> less </a:t>
            </a:r>
            <a:r>
              <a:rPr lang="nb-NO" dirty="0" err="1"/>
              <a:t>filled</a:t>
            </a:r>
            <a:r>
              <a:rPr lang="nb-NO" dirty="0"/>
              <a:t> </a:t>
            </a:r>
            <a:r>
              <a:rPr lang="nb-NO" dirty="0" err="1"/>
              <a:t>classes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as </a:t>
            </a:r>
            <a:r>
              <a:rPr lang="nb-NO" dirty="0" err="1"/>
              <a:t>flag</a:t>
            </a:r>
            <a:r>
              <a:rPr lang="nb-NO" dirty="0"/>
              <a:t>, </a:t>
            </a:r>
            <a:r>
              <a:rPr lang="nb-NO" dirty="0" err="1"/>
              <a:t>conveyorbelt</a:t>
            </a:r>
            <a:r>
              <a:rPr lang="nb-NO" dirty="0"/>
              <a:t> etc.</a:t>
            </a:r>
          </a:p>
          <a:p>
            <a:endParaRPr lang="nb-NO" dirty="0"/>
          </a:p>
          <a:p>
            <a:r>
              <a:rPr lang="nb-NO" dirty="0" err="1"/>
              <a:t>Overview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The </a:t>
            </a:r>
            <a:r>
              <a:rPr lang="nb-NO" dirty="0" err="1"/>
              <a:t>reason</a:t>
            </a:r>
            <a:r>
              <a:rPr lang="nb-NO" dirty="0"/>
              <a:t> for </a:t>
            </a:r>
            <a:r>
              <a:rPr lang="nb-NO" dirty="0" err="1"/>
              <a:t>doing</a:t>
            </a:r>
            <a:r>
              <a:rPr lang="nb-NO" dirty="0"/>
              <a:t> it like </a:t>
            </a:r>
            <a:r>
              <a:rPr lang="nb-NO" dirty="0" err="1"/>
              <a:t>this</a:t>
            </a:r>
            <a:r>
              <a:rPr lang="nb-NO" dirty="0"/>
              <a:t> is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give</a:t>
            </a:r>
            <a:r>
              <a:rPr lang="nb-NO" dirty="0"/>
              <a:t> </a:t>
            </a:r>
            <a:r>
              <a:rPr lang="nb-NO" dirty="0" err="1"/>
              <a:t>us</a:t>
            </a:r>
            <a:r>
              <a:rPr lang="nb-NO" dirty="0"/>
              <a:t> an </a:t>
            </a:r>
            <a:r>
              <a:rPr lang="nb-NO" dirty="0" err="1"/>
              <a:t>overview</a:t>
            </a:r>
            <a:r>
              <a:rPr lang="nb-NO" dirty="0"/>
              <a:t> </a:t>
            </a:r>
            <a:r>
              <a:rPr lang="nb-NO" dirty="0" err="1"/>
              <a:t>early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process</a:t>
            </a:r>
            <a:r>
              <a:rPr lang="nb-NO" dirty="0"/>
              <a:t> by letting </a:t>
            </a:r>
            <a:r>
              <a:rPr lang="nb-NO" dirty="0" err="1"/>
              <a:t>us</a:t>
            </a:r>
            <a:r>
              <a:rPr lang="nb-NO" dirty="0"/>
              <a:t> </a:t>
            </a:r>
            <a:r>
              <a:rPr lang="nb-NO" dirty="0" err="1"/>
              <a:t>visualize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/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resolve</a:t>
            </a:r>
            <a:r>
              <a:rPr lang="nb-NO" dirty="0"/>
              <a:t> problems or plan </a:t>
            </a:r>
            <a:r>
              <a:rPr lang="nb-NO" dirty="0" err="1"/>
              <a:t>strategies</a:t>
            </a:r>
            <a:r>
              <a:rPr lang="nb-NO" dirty="0"/>
              <a:t> </a:t>
            </a:r>
            <a:r>
              <a:rPr lang="nb-NO" dirty="0" err="1"/>
              <a:t>before</a:t>
            </a:r>
            <a:r>
              <a:rPr lang="nb-NO" dirty="0"/>
              <a:t> it </a:t>
            </a:r>
            <a:r>
              <a:rPr lang="nb-NO" dirty="0" err="1"/>
              <a:t>becomes</a:t>
            </a:r>
            <a:r>
              <a:rPr lang="nb-NO" dirty="0"/>
              <a:t> a </a:t>
            </a:r>
            <a:r>
              <a:rPr lang="nb-NO" dirty="0" err="1"/>
              <a:t>concern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Issues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With all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smaller</a:t>
            </a:r>
            <a:r>
              <a:rPr lang="nb-NO" dirty="0"/>
              <a:t> </a:t>
            </a:r>
            <a:r>
              <a:rPr lang="nb-NO" dirty="0" err="1"/>
              <a:t>classes</a:t>
            </a:r>
            <a:r>
              <a:rPr lang="nb-NO" dirty="0"/>
              <a:t> it is </a:t>
            </a:r>
            <a:r>
              <a:rPr lang="nb-NO" dirty="0" err="1"/>
              <a:t>easy</a:t>
            </a:r>
            <a:r>
              <a:rPr lang="nb-NO" dirty="0"/>
              <a:t> to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tempted</a:t>
            </a:r>
            <a:r>
              <a:rPr lang="nb-NO" dirty="0"/>
              <a:t> to make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functionality</a:t>
            </a:r>
            <a:r>
              <a:rPr lang="nb-NO" dirty="0"/>
              <a:t> or make </a:t>
            </a:r>
            <a:r>
              <a:rPr lang="nb-NO" dirty="0" err="1"/>
              <a:t>them</a:t>
            </a:r>
            <a:r>
              <a:rPr lang="nb-NO" dirty="0"/>
              <a:t> </a:t>
            </a:r>
            <a:r>
              <a:rPr lang="nb-NO" dirty="0" err="1"/>
              <a:t>better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Becomes</a:t>
            </a:r>
            <a:r>
              <a:rPr lang="nb-NO" dirty="0"/>
              <a:t> a bit more </a:t>
            </a:r>
            <a:r>
              <a:rPr lang="nb-NO" dirty="0" err="1"/>
              <a:t>messy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perhaps</a:t>
            </a:r>
            <a:r>
              <a:rPr lang="nb-NO" dirty="0"/>
              <a:t> </a:t>
            </a:r>
            <a:r>
              <a:rPr lang="nb-NO" dirty="0" err="1"/>
              <a:t>whats</a:t>
            </a:r>
            <a:r>
              <a:rPr lang="nb-NO" dirty="0"/>
              <a:t> </a:t>
            </a:r>
            <a:r>
              <a:rPr lang="nb-NO" dirty="0" err="1"/>
              <a:t>necessary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early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making</a:t>
            </a:r>
            <a:endParaRPr lang="nb-NO" dirty="0"/>
          </a:p>
          <a:p>
            <a:r>
              <a:rPr lang="nb-NO" dirty="0" err="1"/>
              <a:t>Fixes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Our </a:t>
            </a:r>
            <a:r>
              <a:rPr lang="nb-NO" dirty="0" err="1"/>
              <a:t>fixes</a:t>
            </a:r>
            <a:r>
              <a:rPr lang="nb-NO" dirty="0"/>
              <a:t> for </a:t>
            </a:r>
            <a:r>
              <a:rPr lang="nb-NO" dirty="0" err="1"/>
              <a:t>this</a:t>
            </a:r>
            <a:r>
              <a:rPr lang="nb-NO" dirty="0"/>
              <a:t> is to </a:t>
            </a:r>
            <a:r>
              <a:rPr lang="nb-NO" dirty="0" err="1"/>
              <a:t>stick</a:t>
            </a:r>
            <a:r>
              <a:rPr lang="nb-NO" dirty="0"/>
              <a:t> to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 </a:t>
            </a:r>
            <a:r>
              <a:rPr lang="nb-NO" dirty="0" err="1"/>
              <a:t>method</a:t>
            </a:r>
            <a:r>
              <a:rPr lang="nb-NO" dirty="0"/>
              <a:t>, and </a:t>
            </a:r>
            <a:r>
              <a:rPr lang="nb-NO" dirty="0" err="1"/>
              <a:t>try</a:t>
            </a:r>
            <a:r>
              <a:rPr lang="nb-NO" dirty="0"/>
              <a:t> to </a:t>
            </a:r>
            <a:r>
              <a:rPr lang="nb-NO" dirty="0" err="1"/>
              <a:t>focus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prioritized</a:t>
            </a:r>
            <a:r>
              <a:rPr lang="nb-NO" dirty="0"/>
              <a:t> lists </a:t>
            </a:r>
            <a:r>
              <a:rPr lang="nb-NO" dirty="0" err="1"/>
              <a:t>we</a:t>
            </a:r>
            <a:r>
              <a:rPr lang="nb-NO" dirty="0"/>
              <a:t> make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week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300C5-CFE5-4997-A610-427A1CD3E314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0343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Most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experiences</a:t>
            </a:r>
            <a:r>
              <a:rPr lang="nb-NO" dirty="0"/>
              <a:t>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The </a:t>
            </a:r>
            <a:r>
              <a:rPr lang="nb-NO" dirty="0" err="1"/>
              <a:t>amount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time all </a:t>
            </a:r>
            <a:r>
              <a:rPr lang="nb-NO" dirty="0" err="1"/>
              <a:t>these</a:t>
            </a:r>
            <a:r>
              <a:rPr lang="nb-NO" dirty="0"/>
              <a:t> different </a:t>
            </a:r>
            <a:r>
              <a:rPr lang="nb-NO" dirty="0" err="1"/>
              <a:t>processes</a:t>
            </a:r>
            <a:r>
              <a:rPr lang="nb-NO" dirty="0"/>
              <a:t>(</a:t>
            </a:r>
            <a:r>
              <a:rPr lang="nb-NO" dirty="0" err="1"/>
              <a:t>coding</a:t>
            </a:r>
            <a:r>
              <a:rPr lang="nb-NO" dirty="0"/>
              <a:t>, planning, </a:t>
            </a:r>
            <a:r>
              <a:rPr lang="nb-NO" dirty="0" err="1"/>
              <a:t>reviewing</a:t>
            </a:r>
            <a:r>
              <a:rPr lang="nb-NO" dirty="0"/>
              <a:t>, </a:t>
            </a:r>
            <a:r>
              <a:rPr lang="nb-NO" dirty="0" err="1"/>
              <a:t>retrospective</a:t>
            </a:r>
            <a:r>
              <a:rPr lang="nb-NO" dirty="0"/>
              <a:t>) </a:t>
            </a:r>
            <a:r>
              <a:rPr lang="nb-NO" dirty="0" err="1"/>
              <a:t>takes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How </a:t>
            </a:r>
            <a:r>
              <a:rPr lang="nb-NO" dirty="0" err="1"/>
              <a:t>much</a:t>
            </a:r>
            <a:r>
              <a:rPr lang="nb-NO" dirty="0"/>
              <a:t>/</a:t>
            </a:r>
            <a:r>
              <a:rPr lang="nb-NO" dirty="0" err="1"/>
              <a:t>little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workload</a:t>
            </a:r>
            <a:r>
              <a:rPr lang="nb-NO" dirty="0"/>
              <a:t> is/</a:t>
            </a:r>
            <a:r>
              <a:rPr lang="nb-NO" dirty="0" err="1"/>
              <a:t>compared</a:t>
            </a:r>
            <a:r>
              <a:rPr lang="nb-NO" dirty="0"/>
              <a:t> to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first imagines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/>
              <a:t>Most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to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future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Efficiency</a:t>
            </a:r>
            <a:r>
              <a:rPr lang="nb-NO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 err="1"/>
              <a:t>Concering</a:t>
            </a:r>
            <a:r>
              <a:rPr lang="nb-NO" dirty="0"/>
              <a:t> </a:t>
            </a:r>
            <a:r>
              <a:rPr lang="nb-NO" dirty="0" err="1"/>
              <a:t>both</a:t>
            </a:r>
            <a:r>
              <a:rPr lang="nb-NO" dirty="0"/>
              <a:t> time and </a:t>
            </a:r>
            <a:r>
              <a:rPr lang="nb-NO" dirty="0" err="1"/>
              <a:t>work</a:t>
            </a:r>
            <a:endParaRPr lang="nb-NO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/>
              <a:t>At </a:t>
            </a:r>
            <a:r>
              <a:rPr lang="nb-NO" dirty="0" err="1"/>
              <a:t>meetings</a:t>
            </a:r>
            <a:endParaRPr lang="nb-NO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 err="1"/>
              <a:t>While</a:t>
            </a:r>
            <a:r>
              <a:rPr lang="nb-NO" dirty="0"/>
              <a:t> </a:t>
            </a:r>
            <a:r>
              <a:rPr lang="nb-NO" dirty="0" err="1"/>
              <a:t>coding</a:t>
            </a:r>
            <a:endParaRPr lang="nb-NO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300C5-CFE5-4997-A610-427A1CD3E31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738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20.02.2019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735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20.02.2019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750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20.02.2019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293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b-NO"/>
              <a:t>Rediger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20.02.2019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6805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20.02.2019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243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20.02.2019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8828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20.02.2019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787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20.02.2019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1230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20.02.2019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711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20.02.2019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980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20.02.2019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466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20.02.2019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451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20.02.2019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524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20.02.2019</a:t>
            </a:fld>
            <a:endParaRPr lang="nb-N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294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20.02.2019</a:t>
            </a:fld>
            <a:endParaRPr lang="nb-N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197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20.02.2019</a:t>
            </a:fld>
            <a:endParaRPr lang="nb-N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727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20.02.2019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772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73FE56-53A5-4307-B55A-C5E78E8654B2}" type="datetimeFigureOut">
              <a:rPr lang="nb-NO" smtClean="0"/>
              <a:t>20.02.2019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1906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0781B1-587B-49FD-AB53-AA1B9A1AE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Dalek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B1A98A0-02A0-4A0D-858A-BBA103D69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5625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11EE48F-0FB6-4E40-B1B8-81180DB1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Introduction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7947AF54-052B-419F-9D33-5287DFD9A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91994" y="1590675"/>
            <a:ext cx="3181350" cy="4286250"/>
          </a:xfrm>
          <a:prstGeom prst="rect">
            <a:avLst/>
          </a:prstGeom>
        </p:spPr>
      </p:pic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3C19C49-DA61-4645-BE0E-8C4058D99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Brede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Faltin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Ingrid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Magnus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Sandra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6247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CB7ACB-D1BB-4395-9B15-7D660628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414353"/>
            <a:ext cx="5092906" cy="1574808"/>
          </a:xfrm>
        </p:spPr>
        <p:txBody>
          <a:bodyPr>
            <a:normAutofit/>
          </a:bodyPr>
          <a:lstStyle/>
          <a:p>
            <a:r>
              <a:rPr lang="nb-NO" sz="2400" dirty="0"/>
              <a:t>Group </a:t>
            </a:r>
            <a:r>
              <a:rPr lang="nb-NO" sz="2400" dirty="0" err="1"/>
              <a:t>organization</a:t>
            </a:r>
            <a:endParaRPr lang="nb-NO" sz="2400" dirty="0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28C688B2-2AFE-426A-94F4-9CB5BDD5B2A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9A36C1F-01C0-439E-97AA-B0A2B72D3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286000"/>
            <a:ext cx="5084979" cy="388961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Kanban</a:t>
            </a:r>
            <a:r>
              <a:rPr lang="nb-NO" dirty="0"/>
              <a:t> and SCRUM hybrid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400" dirty="0"/>
              <a:t>One </a:t>
            </a:r>
            <a:r>
              <a:rPr lang="nb-NO" sz="1400" dirty="0" err="1"/>
              <a:t>task</a:t>
            </a:r>
            <a:r>
              <a:rPr lang="nb-NO" sz="1400" dirty="0"/>
              <a:t> </a:t>
            </a:r>
            <a:r>
              <a:rPr lang="nb-NO" sz="1400" dirty="0" err="1"/>
              <a:t>each</a:t>
            </a:r>
            <a:endParaRPr lang="nb-N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Weekly</a:t>
            </a:r>
            <a:r>
              <a:rPr lang="nb-NO" dirty="0"/>
              <a:t> </a:t>
            </a:r>
            <a:r>
              <a:rPr lang="nb-NO" dirty="0" err="1"/>
              <a:t>meetings</a:t>
            </a:r>
            <a:r>
              <a:rPr lang="nb-NO" dirty="0"/>
              <a:t>(sprint)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Issues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Size</a:t>
            </a:r>
            <a:r>
              <a:rPr lang="nb-NO" sz="1400" dirty="0"/>
              <a:t> </a:t>
            </a:r>
            <a:r>
              <a:rPr lang="nb-NO" sz="1400" dirty="0" err="1"/>
              <a:t>on</a:t>
            </a:r>
            <a:r>
              <a:rPr lang="nb-NO" sz="1400" dirty="0"/>
              <a:t> </a:t>
            </a:r>
            <a:r>
              <a:rPr lang="nb-NO" sz="1400" dirty="0" err="1"/>
              <a:t>tasks</a:t>
            </a:r>
            <a:r>
              <a:rPr lang="nb-NO" sz="1400" dirty="0"/>
              <a:t> in </a:t>
            </a:r>
            <a:r>
              <a:rPr lang="nb-NO" sz="1400" dirty="0" err="1"/>
              <a:t>todo</a:t>
            </a:r>
            <a:r>
              <a:rPr lang="nb-NO" sz="1400" dirty="0"/>
              <a:t>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400" dirty="0"/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Github</a:t>
            </a:r>
            <a:endParaRPr lang="nb-N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Fixes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Minimize</a:t>
            </a:r>
            <a:r>
              <a:rPr lang="nb-NO" sz="1400" dirty="0"/>
              <a:t> </a:t>
            </a:r>
            <a:r>
              <a:rPr lang="nb-NO" sz="1400" dirty="0" err="1"/>
              <a:t>the</a:t>
            </a:r>
            <a:r>
              <a:rPr lang="nb-NO" sz="1400" dirty="0"/>
              <a:t> </a:t>
            </a:r>
            <a:r>
              <a:rPr lang="nb-NO" sz="1400" dirty="0" err="1"/>
              <a:t>amount</a:t>
            </a:r>
            <a:r>
              <a:rPr lang="nb-NO" sz="1400" dirty="0"/>
              <a:t> </a:t>
            </a:r>
            <a:r>
              <a:rPr lang="nb-NO" sz="1400" dirty="0" err="1"/>
              <a:t>of</a:t>
            </a:r>
            <a:r>
              <a:rPr lang="nb-NO" sz="1400" dirty="0"/>
              <a:t> </a:t>
            </a:r>
            <a:r>
              <a:rPr lang="nb-NO" sz="1400" dirty="0" err="1"/>
              <a:t>work</a:t>
            </a:r>
            <a:r>
              <a:rPr lang="nb-NO" sz="1400" dirty="0"/>
              <a:t> given in a </a:t>
            </a:r>
            <a:r>
              <a:rPr lang="nb-NO" sz="1400" dirty="0" err="1"/>
              <a:t>todo</a:t>
            </a:r>
            <a:r>
              <a:rPr lang="nb-NO" sz="1400" dirty="0"/>
              <a:t> </a:t>
            </a:r>
            <a:r>
              <a:rPr lang="nb-NO" sz="1400" dirty="0" err="1"/>
              <a:t>task</a:t>
            </a:r>
            <a:endParaRPr lang="nb-NO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Spesific</a:t>
            </a:r>
            <a:r>
              <a:rPr lang="nb-NO" sz="1400" dirty="0"/>
              <a:t> agenda for </a:t>
            </a:r>
            <a:r>
              <a:rPr lang="nb-NO" sz="1400" dirty="0" err="1"/>
              <a:t>meetings</a:t>
            </a:r>
            <a:endParaRPr lang="nb-N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4304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FB0C4D-B517-48A1-AFE3-C53B8EFF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Priorities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7E13DF1-93EB-4B04-B84F-8901B0D54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04CCDF9-478B-42AE-B1CC-63DE06617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What</a:t>
            </a:r>
            <a:r>
              <a:rPr lang="nb-NO" dirty="0"/>
              <a:t> have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prioritized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Game </a:t>
            </a:r>
            <a:r>
              <a:rPr lang="nb-NO" dirty="0" err="1"/>
              <a:t>skeleton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Why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Overview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Issues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Temptation</a:t>
            </a:r>
            <a:r>
              <a:rPr lang="nb-NO" dirty="0"/>
              <a:t> to do </a:t>
            </a:r>
            <a:r>
              <a:rPr lang="nb-NO" dirty="0" err="1"/>
              <a:t>fixes</a:t>
            </a:r>
            <a:r>
              <a:rPr lang="nb-NO" dirty="0"/>
              <a:t> in </a:t>
            </a:r>
            <a:r>
              <a:rPr lang="nb-NO" dirty="0" err="1"/>
              <a:t>skeleton</a:t>
            </a:r>
            <a:r>
              <a:rPr lang="nb-NO" dirty="0"/>
              <a:t> </a:t>
            </a:r>
            <a:r>
              <a:rPr lang="nb-NO" dirty="0" err="1"/>
              <a:t>class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Fixes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Sticking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 </a:t>
            </a:r>
            <a:r>
              <a:rPr lang="nb-NO" dirty="0" err="1"/>
              <a:t>method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9860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DDAB73-F02E-44EE-96F7-84088AA3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Experiences</a:t>
            </a:r>
            <a:r>
              <a:rPr lang="nb-NO" dirty="0"/>
              <a:t> to bring forward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9730DE0-9566-4CA0-9CE9-DA36D8ECF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51513CF-9D7D-4E51-9122-81B9F672A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Most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experiences</a:t>
            </a:r>
            <a:r>
              <a:rPr lang="nb-NO" dirty="0"/>
              <a:t> so far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amount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Amount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time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Most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to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future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9088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63002E-0BB4-44CA-B5DD-37F7DA1B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6411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3C9C035-0AF9-4E07-9A07-A20DC6CB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1" y="2576345"/>
            <a:ext cx="10515600" cy="1273841"/>
          </a:xfrm>
        </p:spPr>
        <p:txBody>
          <a:bodyPr/>
          <a:lstStyle/>
          <a:p>
            <a:pPr algn="ctr"/>
            <a:r>
              <a:rPr lang="nb-NO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80420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495</Words>
  <Application>Microsoft Office PowerPoint</Application>
  <PresentationFormat>Widescreen</PresentationFormat>
  <Paragraphs>87</Paragraphs>
  <Slides>7</Slides>
  <Notes>4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Dalek</vt:lpstr>
      <vt:lpstr>Introduction</vt:lpstr>
      <vt:lpstr>Group organization</vt:lpstr>
      <vt:lpstr>Priorities</vt:lpstr>
      <vt:lpstr>Experiences to bring forward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Dalek</dc:title>
  <dc:creator>Henry Faltin Våge</dc:creator>
  <cp:lastModifiedBy>Henry Faltin Våge</cp:lastModifiedBy>
  <cp:revision>8</cp:revision>
  <dcterms:created xsi:type="dcterms:W3CDTF">2019-02-19T18:16:16Z</dcterms:created>
  <dcterms:modified xsi:type="dcterms:W3CDTF">2019-02-20T17:59:41Z</dcterms:modified>
</cp:coreProperties>
</file>