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03" autoAdjust="0"/>
    <p:restoredTop sz="67696" autoAdjust="0"/>
  </p:normalViewPr>
  <p:slideViewPr>
    <p:cSldViewPr snapToGrid="0">
      <p:cViewPr varScale="1">
        <p:scale>
          <a:sx n="73" d="100"/>
          <a:sy n="73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772E3-68A5-4B32-8732-A0AFC7B96491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00C5-CFE5-4997-A610-427A1CD3E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05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Kanskje den vanligste feilen når man skal porsjonere ut og dele opp et så stort prosjekt er det å </a:t>
            </a:r>
            <a:r>
              <a:rPr lang="nb-NO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undervurdere </a:t>
            </a:r>
            <a:r>
              <a:rPr lang="nb-NO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tiden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oppgaver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 og det føler jeg vi har lært mer om i løpet av prosjektet, i starten var ofte oppgavene på tavlen for store og uspesifikke, men i løpet av prosjektet har vi blitt bedre på å dele oppgave opp i mindre deler og gjøre de mer spesifikk så de er enklere å begynne på og fullføre.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 vi også har erfart er at en </a:t>
            </a:r>
            <a:r>
              <a:rPr lang="nb-NO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 struktur og planlegging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 kjempe viktig for at alle medlemmene skal kunne klare å prestere opp mot sitt beste, dårlig struktur fører lett til at medlemmer blir usikre på hva de skal gjøre, hvordan de skal gjøre oppgaver, og hvor de skal implementere ting.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 kommunikasjon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 ikke nødvendigvis noe som bare kommer av seg selv men at det er noe man må jobbe litt med for å få til. God informasjonsflyt er viktig for at alle skal klare å ha oversikt, hvis det er noe du vet mye om i prosjektet er det viktig at du er flink til å fortelle det til de andre medlemmene på gruppen på slik at de forstår hvordan ting virker og hva du har gjort.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6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Skulle vi begynt prosjektet på nytt hadde vi nok strukturert og planlagt prosjektet på en bedre måte fra starten av.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490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our map and robot with some items all drawn by Ingrid, however all we do at this point is moving the picture not the actual robot class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43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73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5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293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80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243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882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78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23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6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5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52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294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9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2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77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73FE56-53A5-4307-B55A-C5E78E8654B2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190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0781B1-587B-49FD-AB53-AA1B9A1AE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Dalek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B1A98A0-02A0-4A0D-858A-BBA103D69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62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B7ACB-D1BB-4395-9B15-7D660628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414353"/>
            <a:ext cx="5092906" cy="1574808"/>
          </a:xfrm>
        </p:spPr>
        <p:txBody>
          <a:bodyPr>
            <a:normAutofit/>
          </a:bodyPr>
          <a:lstStyle/>
          <a:p>
            <a:r>
              <a:rPr lang="nb-NO" sz="2400" dirty="0"/>
              <a:t>Viktigste vi har lært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8C688B2-2AFE-426A-94F4-9CB5BDD5B2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A36C1F-01C0-439E-97AA-B0A2B72D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86000"/>
            <a:ext cx="5084979" cy="38896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Undervurder tiden oppgaver </a:t>
            </a:r>
            <a:r>
              <a:rPr lang="nb-NO" dirty="0"/>
              <a:t>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God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God kommunikasjon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30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B7ACB-D1BB-4395-9B15-7D660628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414353"/>
            <a:ext cx="5092906" cy="1574808"/>
          </a:xfrm>
        </p:spPr>
        <p:txBody>
          <a:bodyPr>
            <a:normAutofit/>
          </a:bodyPr>
          <a:lstStyle/>
          <a:p>
            <a:r>
              <a:rPr lang="nb-NO" sz="2400" dirty="0"/>
              <a:t>Dersom vi skulle fortsatt/gjort en ting annerledes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8C688B2-2AFE-426A-94F4-9CB5BDD5B2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A36C1F-01C0-439E-97AA-B0A2B72D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86000"/>
            <a:ext cx="5084979" cy="38896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God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Hvor skulle vi fortsatt?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931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63002E-0BB4-44CA-B5DD-37F7DA1B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411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C9C035-0AF9-4E07-9A07-A20DC6CB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2576345"/>
            <a:ext cx="10515600" cy="1273841"/>
          </a:xfrm>
        </p:spPr>
        <p:txBody>
          <a:bodyPr/>
          <a:lstStyle/>
          <a:p>
            <a:pPr algn="ctr"/>
            <a:r>
              <a:rPr lang="nb-NO" dirty="0"/>
              <a:t>Spørsmål?</a:t>
            </a:r>
          </a:p>
        </p:txBody>
      </p:sp>
    </p:spTree>
    <p:extLst>
      <p:ext uri="{BB962C8B-B14F-4D97-AF65-F5344CB8AC3E}">
        <p14:creationId xmlns:p14="http://schemas.microsoft.com/office/powerpoint/2010/main" val="138042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105</Words>
  <Application>Microsoft Office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Dalek</vt:lpstr>
      <vt:lpstr>Viktigste vi har lært</vt:lpstr>
      <vt:lpstr>Dersom vi skulle fortsatt/gjort en ting annerledes</vt:lpstr>
      <vt:lpstr>Demo</vt:lpstr>
      <vt:lpstr>Spørsmål?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Dalek</dc:title>
  <dc:creator>Henry Faltin Våge</dc:creator>
  <cp:lastModifiedBy>Henry Faltin Våge</cp:lastModifiedBy>
  <cp:revision>18</cp:revision>
  <dcterms:created xsi:type="dcterms:W3CDTF">2019-02-19T18:16:16Z</dcterms:created>
  <dcterms:modified xsi:type="dcterms:W3CDTF">2019-05-07T13:30:57Z</dcterms:modified>
</cp:coreProperties>
</file>