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3" autoAdjust="0"/>
    <p:restoredTop sz="54121" autoAdjust="0"/>
  </p:normalViewPr>
  <p:slideViewPr>
    <p:cSldViewPr snapToGrid="0">
      <p:cViewPr varScale="1">
        <p:scale>
          <a:sx n="65" d="100"/>
          <a:sy n="65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772E3-68A5-4B32-8732-A0AFC7B96491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00C5-CFE5-4997-A610-427A1CD3E3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05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Brede, Sandra and </a:t>
            </a:r>
            <a:r>
              <a:rPr lang="nb-NO" dirty="0" err="1"/>
              <a:t>Faltin</a:t>
            </a:r>
            <a:r>
              <a:rPr lang="nb-NO" dirty="0"/>
              <a:t> bachelor in </a:t>
            </a:r>
            <a:r>
              <a:rPr lang="nb-NO" dirty="0" err="1"/>
              <a:t>bioinformatics</a:t>
            </a:r>
            <a:endParaRPr lang="nb-NO" dirty="0"/>
          </a:p>
          <a:p>
            <a:r>
              <a:rPr lang="nb-NO" dirty="0"/>
              <a:t>Magnus: bachelor in </a:t>
            </a:r>
            <a:r>
              <a:rPr lang="nb-NO" dirty="0" smtClean="0"/>
              <a:t>Information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communication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technology</a:t>
            </a:r>
            <a:endParaRPr lang="nb-NO" dirty="0"/>
          </a:p>
          <a:p>
            <a:r>
              <a:rPr lang="nb-NO" dirty="0"/>
              <a:t>Ingrid: bachelor in computer </a:t>
            </a:r>
            <a:r>
              <a:rPr lang="nb-NO" dirty="0" err="1" smtClean="0"/>
              <a:t>technology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425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choose a hybrid between Kanban and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Key point to keep things as simple as possible, yet rigid/organized enough to make sure we have a steady way of working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One task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Writing test while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Running tests often ( at least every time we make a new functionality)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Sprint/iteration each week, retrospective and planning on each meeting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Slack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Communication, asking </a:t>
            </a:r>
            <a:r>
              <a:rPr lang="en-GB" noProof="0" dirty="0" smtClean="0"/>
              <a:t>questions</a:t>
            </a:r>
            <a:r>
              <a:rPr lang="en-GB" dirty="0" smtClean="0"/>
              <a:t>, planning, trouble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Trello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 smtClean="0"/>
              <a:t>Todo</a:t>
            </a:r>
            <a:r>
              <a:rPr lang="en-GB" dirty="0" smtClean="0"/>
              <a:t> list, organisation of tasks, making sure everyone has tasks, not stepping on each others toes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Google 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Summary of meetings, group organisation, sharing of 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Github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Trouble making tasks small enough in the </a:t>
            </a:r>
            <a:r>
              <a:rPr lang="en-GB" dirty="0" err="1" smtClean="0"/>
              <a:t>todo</a:t>
            </a:r>
            <a:r>
              <a:rPr lang="en-GB" dirty="0" smtClean="0"/>
              <a:t> list,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Time to cover everything on meetings, The amount of time to get trough the agenda, valuable lesson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Trouble with </a:t>
            </a:r>
            <a:r>
              <a:rPr lang="en-GB" dirty="0" err="1" smtClean="0"/>
              <a:t>github</a:t>
            </a:r>
            <a:r>
              <a:rPr lang="en-GB" dirty="0" smtClean="0"/>
              <a:t> in the </a:t>
            </a:r>
            <a:r>
              <a:rPr lang="en-GB" noProof="0" dirty="0" smtClean="0"/>
              <a:t>beginning</a:t>
            </a:r>
            <a:r>
              <a:rPr lang="en-GB" dirty="0" smtClean="0"/>
              <a:t>, but when solved everything has (so far) gone smoothly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Fixes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 solution is to try and break down tasks into smaller pieces so they are manageable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 Solution to time used in meetings is to have a specific agenda to go</a:t>
            </a:r>
            <a:r>
              <a:rPr lang="en-GB" baseline="0" dirty="0" smtClean="0"/>
              <a:t> through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6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Game skeleton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Prioritized making a game skeleton, with stronger prioritized classes such as Map, Robot, game </a:t>
            </a:r>
            <a:r>
              <a:rPr lang="en-GB" noProof="0" dirty="0" err="1" smtClean="0"/>
              <a:t>etc</a:t>
            </a:r>
            <a:r>
              <a:rPr lang="en-GB" noProof="0" dirty="0" smtClean="0"/>
              <a:t> with a lot of other smaller less filled classes such as flag, </a:t>
            </a:r>
            <a:r>
              <a:rPr lang="en-GB" noProof="0" dirty="0" err="1" smtClean="0"/>
              <a:t>conveyorbelt</a:t>
            </a:r>
            <a:r>
              <a:rPr lang="en-GB" noProof="0" dirty="0" smtClean="0"/>
              <a:t> etc.</a:t>
            </a:r>
          </a:p>
          <a:p>
            <a:endParaRPr lang="en-GB" noProof="0" dirty="0" smtClean="0"/>
          </a:p>
          <a:p>
            <a:r>
              <a:rPr lang="en-GB" noProof="0" dirty="0" smtClean="0"/>
              <a:t>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The reason for doing it like this is that we think this will give us an overview early in the process by letting us visualize what/how we can resolve problems or plan strategies before it becomes a concern</a:t>
            </a:r>
          </a:p>
          <a:p>
            <a:endParaRPr lang="en-GB" noProof="0" dirty="0" smtClean="0"/>
          </a:p>
          <a:p>
            <a:r>
              <a:rPr lang="en-GB" noProof="0" dirty="0" smtClean="0"/>
              <a:t>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With all these smaller classes it is easy to get tempted to make new functionality or make them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Becomes a bit more messy than perhaps what's necessary this early in the making</a:t>
            </a:r>
          </a:p>
          <a:p>
            <a:r>
              <a:rPr lang="en-GB" noProof="0" dirty="0" smtClean="0"/>
              <a:t>Fixes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Our fixes for this is to stick to our project method, and try to focus on the prioritized lists we make each week</a:t>
            </a:r>
            <a:endParaRPr lang="en-GB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034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Most important experiences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The amount of time all these different processes(coding, planning, reviewing, retrospective) takes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How much/little the workload is/compared to what one first imagines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noProof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noProof="0" dirty="0" smtClean="0"/>
              <a:t>Most important things to work on in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Efficiency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Concerning both time and 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At meetings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noProof="0" dirty="0" smtClean="0"/>
              <a:t>While coding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300C5-CFE5-4997-A610-427A1CD3E31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38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73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5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293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80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243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882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78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23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6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5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52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294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9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2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77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73FE56-53A5-4307-B55A-C5E78E8654B2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C321-FF5B-4C57-8A67-C24E8F82EF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90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DA0781B1-587B-49FD-AB53-AA1B9A1AE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Dalek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4B1A98A0-02A0-4A0D-858A-BBA103D69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62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511EE48F-0FB6-4E40-B1B8-81180DB1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Introduction</a:t>
            </a:r>
            <a:endParaRPr lang="nb-NO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xmlns="" id="{7947AF54-052B-419F-9D33-5287DFD9A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1994" y="1590675"/>
            <a:ext cx="3181350" cy="4286250"/>
          </a:xfrm>
          <a:prstGeom prst="rect">
            <a:avLst/>
          </a:pr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93C19C49-DA61-4645-BE0E-8C4058D9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Brede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Faltin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Ingrid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Magnus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47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A2CB7ACB-D1BB-4395-9B15-7D660628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414353"/>
            <a:ext cx="5092906" cy="1574808"/>
          </a:xfrm>
        </p:spPr>
        <p:txBody>
          <a:bodyPr>
            <a:normAutofit/>
          </a:bodyPr>
          <a:lstStyle/>
          <a:p>
            <a:r>
              <a:rPr lang="nb-NO" sz="2400"/>
              <a:t>Group </a:t>
            </a:r>
            <a:r>
              <a:rPr lang="nb-NO" sz="2400" err="1"/>
              <a:t>organization</a:t>
            </a:r>
            <a:endParaRPr lang="nb-NO" sz="240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xmlns="" id="{28C688B2-2AFE-426A-94F4-9CB5BDD5B2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89A36C1F-01C0-439E-97AA-B0A2B72D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86000"/>
            <a:ext cx="5084979" cy="38896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Kanban</a:t>
            </a:r>
            <a:r>
              <a:rPr lang="nb-NO"/>
              <a:t> and SCRUM hybrid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/>
              <a:t>One </a:t>
            </a:r>
            <a:r>
              <a:rPr lang="nb-NO" sz="1400" err="1"/>
              <a:t>task</a:t>
            </a:r>
            <a:r>
              <a:rPr lang="nb-NO" sz="1400"/>
              <a:t> </a:t>
            </a:r>
            <a:r>
              <a:rPr lang="nb-NO" sz="1400" err="1"/>
              <a:t>each</a:t>
            </a:r>
            <a:endParaRPr lang="nb-NO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Weekly</a:t>
            </a:r>
            <a:r>
              <a:rPr lang="nb-NO"/>
              <a:t> </a:t>
            </a:r>
            <a:r>
              <a:rPr lang="nb-NO" err="1"/>
              <a:t>meetings</a:t>
            </a:r>
            <a:r>
              <a:rPr lang="nb-NO"/>
              <a:t>(sprint)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Issues</a:t>
            </a:r>
            <a:endParaRPr lang="nb-NO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err="1"/>
              <a:t>Size</a:t>
            </a:r>
            <a:r>
              <a:rPr lang="nb-NO" sz="1400"/>
              <a:t> </a:t>
            </a:r>
            <a:r>
              <a:rPr lang="nb-NO" sz="1400" err="1"/>
              <a:t>on</a:t>
            </a:r>
            <a:r>
              <a:rPr lang="nb-NO" sz="1400"/>
              <a:t> </a:t>
            </a:r>
            <a:r>
              <a:rPr lang="nb-NO" sz="1400" err="1"/>
              <a:t>tasks</a:t>
            </a:r>
            <a:r>
              <a:rPr lang="nb-NO" sz="1400"/>
              <a:t> in </a:t>
            </a:r>
            <a:r>
              <a:rPr lang="nb-NO" sz="1400" err="1"/>
              <a:t>todo</a:t>
            </a:r>
            <a:r>
              <a:rPr lang="nb-NO" sz="1400"/>
              <a:t>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err="1"/>
              <a:t>Github</a:t>
            </a:r>
            <a:endParaRPr lang="nb-NO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Fixes</a:t>
            </a:r>
            <a:endParaRPr lang="nb-NO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err="1"/>
              <a:t>Minimize</a:t>
            </a:r>
            <a:r>
              <a:rPr lang="nb-NO" sz="1400"/>
              <a:t> </a:t>
            </a:r>
            <a:r>
              <a:rPr lang="nb-NO" sz="1400" err="1"/>
              <a:t>the</a:t>
            </a:r>
            <a:r>
              <a:rPr lang="nb-NO" sz="1400"/>
              <a:t> </a:t>
            </a:r>
            <a:r>
              <a:rPr lang="nb-NO" sz="1400" err="1"/>
              <a:t>amount</a:t>
            </a:r>
            <a:r>
              <a:rPr lang="nb-NO" sz="1400"/>
              <a:t> </a:t>
            </a:r>
            <a:r>
              <a:rPr lang="nb-NO" sz="1400" err="1"/>
              <a:t>of</a:t>
            </a:r>
            <a:r>
              <a:rPr lang="nb-NO" sz="1400"/>
              <a:t> </a:t>
            </a:r>
            <a:r>
              <a:rPr lang="nb-NO" sz="1400" err="1"/>
              <a:t>work</a:t>
            </a:r>
            <a:r>
              <a:rPr lang="nb-NO" sz="1400"/>
              <a:t> given in a </a:t>
            </a:r>
            <a:r>
              <a:rPr lang="nb-NO" sz="1400" err="1"/>
              <a:t>todo</a:t>
            </a:r>
            <a:r>
              <a:rPr lang="nb-NO" sz="1400"/>
              <a:t> </a:t>
            </a:r>
            <a:r>
              <a:rPr lang="nb-NO" sz="1400" err="1"/>
              <a:t>task</a:t>
            </a:r>
            <a:endParaRPr lang="nb-NO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400" err="1"/>
              <a:t>Specific</a:t>
            </a:r>
            <a:r>
              <a:rPr lang="nb-NO" sz="1400"/>
              <a:t> agenda for </a:t>
            </a:r>
            <a:r>
              <a:rPr lang="nb-NO" sz="1400" err="1"/>
              <a:t>meetings</a:t>
            </a:r>
            <a:endParaRPr lang="nb-NO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30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27FB0C4D-B517-48A1-AFE3-C53B8EFF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Priorities</a:t>
            </a:r>
            <a:endParaRPr lang="nb-NO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xmlns="" id="{AB601B31-3F20-46CA-8663-633064B25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7608" y="26246"/>
            <a:ext cx="4930219" cy="6807437"/>
          </a:xfrm>
          <a:prstGeom prst="rect">
            <a:avLst/>
          </a:pr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D04CCDF9-478B-42AE-B1CC-63DE0661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What</a:t>
            </a:r>
            <a:r>
              <a:rPr lang="nb-NO"/>
              <a:t> have </a:t>
            </a:r>
            <a:r>
              <a:rPr lang="nb-NO" err="1"/>
              <a:t>we</a:t>
            </a:r>
            <a:r>
              <a:rPr lang="nb-NO"/>
              <a:t> </a:t>
            </a:r>
            <a:r>
              <a:rPr lang="nb-NO" err="1"/>
              <a:t>prioritized</a:t>
            </a:r>
            <a:endParaRPr lang="nb-NO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/>
              <a:t>Game </a:t>
            </a:r>
            <a:r>
              <a:rPr lang="nb-NO" err="1"/>
              <a:t>skeleton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Why</a:t>
            </a:r>
            <a:endParaRPr lang="nb-NO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err="1"/>
              <a:t>Overview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Issues</a:t>
            </a:r>
            <a:endParaRPr lang="nb-NO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err="1"/>
              <a:t>Temptation</a:t>
            </a:r>
            <a:r>
              <a:rPr lang="nb-NO"/>
              <a:t> to do </a:t>
            </a:r>
            <a:r>
              <a:rPr lang="nb-NO" err="1"/>
              <a:t>fixes</a:t>
            </a:r>
            <a:r>
              <a:rPr lang="nb-NO"/>
              <a:t> in </a:t>
            </a:r>
            <a:r>
              <a:rPr lang="nb-NO" err="1"/>
              <a:t>skeleton</a:t>
            </a:r>
            <a:r>
              <a:rPr lang="nb-NO"/>
              <a:t> </a:t>
            </a:r>
            <a:r>
              <a:rPr lang="nb-NO" err="1"/>
              <a:t>class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err="1"/>
              <a:t>Fixes</a:t>
            </a:r>
            <a:endParaRPr lang="nb-NO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err="1"/>
              <a:t>Sticking</a:t>
            </a:r>
            <a:r>
              <a:rPr lang="nb-NO"/>
              <a:t> to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project</a:t>
            </a:r>
            <a:r>
              <a:rPr lang="nb-NO"/>
              <a:t> </a:t>
            </a:r>
            <a:r>
              <a:rPr lang="nb-NO" err="1"/>
              <a:t>method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86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5BDDAB73-F02E-44EE-96F7-84088AA3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Experiences</a:t>
            </a:r>
            <a:r>
              <a:rPr lang="nb-NO"/>
              <a:t> to bring forward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79730DE0-9566-4CA0-9CE9-DA36D8EC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B51513CF-9D7D-4E51-9122-81B9F672A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Most </a:t>
            </a:r>
            <a:r>
              <a:rPr lang="nb-NO" err="1"/>
              <a:t>important</a:t>
            </a:r>
            <a:r>
              <a:rPr lang="nb-NO"/>
              <a:t> </a:t>
            </a:r>
            <a:r>
              <a:rPr lang="nb-NO" err="1"/>
              <a:t>experiences</a:t>
            </a:r>
            <a:r>
              <a:rPr lang="nb-NO"/>
              <a:t> so far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err="1"/>
              <a:t>Work</a:t>
            </a:r>
            <a:r>
              <a:rPr lang="nb-NO"/>
              <a:t> </a:t>
            </a:r>
            <a:r>
              <a:rPr lang="nb-NO" err="1"/>
              <a:t>amount</a:t>
            </a:r>
            <a:endParaRPr lang="nb-NO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err="1"/>
              <a:t>Amount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time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Most </a:t>
            </a:r>
            <a:r>
              <a:rPr lang="nb-NO" err="1"/>
              <a:t>important</a:t>
            </a:r>
            <a:r>
              <a:rPr lang="nb-NO"/>
              <a:t> </a:t>
            </a:r>
            <a:r>
              <a:rPr lang="nb-NO" err="1"/>
              <a:t>things</a:t>
            </a:r>
            <a:r>
              <a:rPr lang="nb-NO"/>
              <a:t> to </a:t>
            </a:r>
            <a:r>
              <a:rPr lang="nb-NO" err="1"/>
              <a:t>work</a:t>
            </a:r>
            <a:r>
              <a:rPr lang="nb-NO"/>
              <a:t> </a:t>
            </a:r>
            <a:r>
              <a:rPr lang="nb-NO" err="1"/>
              <a:t>on</a:t>
            </a:r>
            <a:r>
              <a:rPr lang="nb-NO"/>
              <a:t> in </a:t>
            </a:r>
            <a:r>
              <a:rPr lang="nb-NO" err="1"/>
              <a:t>the</a:t>
            </a:r>
            <a:r>
              <a:rPr lang="nb-NO"/>
              <a:t> </a:t>
            </a:r>
            <a:r>
              <a:rPr lang="nb-NO" err="1"/>
              <a:t>future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08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1963002E-0BB4-44CA-B5DD-37F7DA1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41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B3C9C035-0AF9-4E07-9A07-A20DC6CB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2576345"/>
            <a:ext cx="10515600" cy="1273841"/>
          </a:xfrm>
        </p:spPr>
        <p:txBody>
          <a:bodyPr/>
          <a:lstStyle/>
          <a:p>
            <a:pPr algn="ctr"/>
            <a:r>
              <a:rPr lang="nb-NO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8042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486</Words>
  <Application>Microsoft Macintosh PowerPoint</Application>
  <PresentationFormat>Widescreen</PresentationFormat>
  <Paragraphs>87</Paragraphs>
  <Slides>7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Dalek</vt:lpstr>
      <vt:lpstr>Introduction</vt:lpstr>
      <vt:lpstr>Group organization</vt:lpstr>
      <vt:lpstr>Priorities</vt:lpstr>
      <vt:lpstr>Experiences to bring forward</vt:lpstr>
      <vt:lpstr>Demo</vt:lpstr>
      <vt:lpstr>Questions?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Dalek</dc:title>
  <dc:creator>Henry Faltin Våge</dc:creator>
  <cp:lastModifiedBy>Magnus Steinsvåg</cp:lastModifiedBy>
  <cp:revision>11</cp:revision>
  <dcterms:created xsi:type="dcterms:W3CDTF">2019-02-19T18:16:16Z</dcterms:created>
  <dcterms:modified xsi:type="dcterms:W3CDTF">2019-02-21T09:41:01Z</dcterms:modified>
</cp:coreProperties>
</file>