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3" autoAdjust="0"/>
    <p:restoredTop sz="30007" autoAdjust="0"/>
  </p:normalViewPr>
  <p:slideViewPr>
    <p:cSldViewPr snapToGrid="0">
      <p:cViewPr varScale="1">
        <p:scale>
          <a:sx n="32" d="100"/>
          <a:sy n="32" d="100"/>
        </p:scale>
        <p:origin x="222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772E3-68A5-4B32-8732-A0AFC7B96491}" type="datetimeFigureOut">
              <a:rPr lang="nb-NO" smtClean="0"/>
              <a:t>21.02.2019</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300C5-CFE5-4997-A610-427A1CD3E314}" type="slidenum">
              <a:rPr lang="nb-NO" smtClean="0"/>
              <a:t>‹#›</a:t>
            </a:fld>
            <a:endParaRPr lang="nb-NO"/>
          </a:p>
        </p:txBody>
      </p:sp>
    </p:spTree>
    <p:extLst>
      <p:ext uri="{BB962C8B-B14F-4D97-AF65-F5344CB8AC3E}">
        <p14:creationId xmlns:p14="http://schemas.microsoft.com/office/powerpoint/2010/main" val="423050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Brede </a:t>
            </a:r>
            <a:r>
              <a:rPr lang="nb-NO" b="1" dirty="0" err="1"/>
              <a:t>second</a:t>
            </a:r>
            <a:r>
              <a:rPr lang="nb-NO" dirty="0"/>
              <a:t> </a:t>
            </a:r>
            <a:r>
              <a:rPr lang="nb-NO" dirty="0" err="1"/>
              <a:t>year</a:t>
            </a:r>
            <a:r>
              <a:rPr lang="nb-NO" dirty="0"/>
              <a:t> </a:t>
            </a:r>
            <a:r>
              <a:rPr lang="nb-NO" dirty="0" err="1"/>
              <a:t>on</a:t>
            </a:r>
            <a:r>
              <a:rPr lang="nb-NO" dirty="0"/>
              <a:t> a bachelor in bioinformatics</a:t>
            </a:r>
          </a:p>
          <a:p>
            <a:r>
              <a:rPr lang="nb-NO" dirty="0"/>
              <a:t>Sandra </a:t>
            </a:r>
            <a:r>
              <a:rPr lang="nb-NO" dirty="0" err="1"/>
              <a:t>third</a:t>
            </a:r>
            <a:r>
              <a:rPr lang="nb-NO" dirty="0"/>
              <a:t> </a:t>
            </a:r>
            <a:r>
              <a:rPr lang="nb-NO" dirty="0" err="1"/>
              <a:t>year</a:t>
            </a:r>
            <a:r>
              <a:rPr lang="nb-NO" dirty="0"/>
              <a:t> </a:t>
            </a:r>
            <a:r>
              <a:rPr lang="nb-NO" dirty="0" err="1"/>
              <a:t>on</a:t>
            </a:r>
            <a:r>
              <a:rPr lang="nb-NO" dirty="0"/>
              <a:t> a bachelor in bioinformatics</a:t>
            </a:r>
          </a:p>
          <a:p>
            <a:r>
              <a:rPr lang="nb-NO" dirty="0"/>
              <a:t>Faltin  </a:t>
            </a:r>
            <a:r>
              <a:rPr lang="nb-NO" b="1" dirty="0" err="1"/>
              <a:t>second</a:t>
            </a:r>
            <a:r>
              <a:rPr lang="nb-NO" dirty="0"/>
              <a:t> </a:t>
            </a:r>
            <a:r>
              <a:rPr lang="nb-NO" dirty="0" err="1"/>
              <a:t>year</a:t>
            </a:r>
            <a:r>
              <a:rPr lang="nb-NO" dirty="0"/>
              <a:t> </a:t>
            </a:r>
            <a:r>
              <a:rPr lang="nb-NO" dirty="0" err="1"/>
              <a:t>on</a:t>
            </a:r>
            <a:r>
              <a:rPr lang="nb-NO" dirty="0"/>
              <a:t> a bachelor in bioinformatics</a:t>
            </a:r>
          </a:p>
          <a:p>
            <a:r>
              <a:rPr lang="nb-NO" dirty="0"/>
              <a:t>Magnus </a:t>
            </a:r>
            <a:r>
              <a:rPr lang="nb-NO" dirty="0" err="1"/>
              <a:t>second</a:t>
            </a:r>
            <a:r>
              <a:rPr lang="nb-NO" dirty="0"/>
              <a:t> </a:t>
            </a:r>
            <a:r>
              <a:rPr lang="nb-NO" dirty="0" err="1"/>
              <a:t>year</a:t>
            </a:r>
            <a:r>
              <a:rPr lang="nb-NO" dirty="0"/>
              <a:t> </a:t>
            </a:r>
            <a:r>
              <a:rPr lang="nb-NO" dirty="0" err="1"/>
              <a:t>on</a:t>
            </a:r>
            <a:r>
              <a:rPr lang="nb-NO" dirty="0"/>
              <a:t> a bachelor in Information</a:t>
            </a:r>
            <a:r>
              <a:rPr lang="nb-NO" baseline="0" dirty="0"/>
              <a:t> and </a:t>
            </a:r>
            <a:r>
              <a:rPr lang="nb-NO" baseline="0" dirty="0" err="1"/>
              <a:t>communication</a:t>
            </a:r>
            <a:r>
              <a:rPr lang="nb-NO" baseline="0" dirty="0"/>
              <a:t> </a:t>
            </a:r>
            <a:r>
              <a:rPr lang="nb-NO" baseline="0" dirty="0" err="1"/>
              <a:t>technology</a:t>
            </a:r>
            <a:endParaRPr lang="nb-NO" dirty="0"/>
          </a:p>
          <a:p>
            <a:r>
              <a:rPr lang="nb-NO" dirty="0"/>
              <a:t>Ingrid </a:t>
            </a:r>
            <a:r>
              <a:rPr lang="nb-NO" b="1" dirty="0" err="1"/>
              <a:t>third</a:t>
            </a:r>
            <a:r>
              <a:rPr lang="nb-NO" b="1" dirty="0"/>
              <a:t> </a:t>
            </a:r>
            <a:r>
              <a:rPr lang="nb-NO" b="0" dirty="0" err="1"/>
              <a:t>year</a:t>
            </a:r>
            <a:r>
              <a:rPr lang="nb-NO" b="0" dirty="0"/>
              <a:t> </a:t>
            </a:r>
            <a:r>
              <a:rPr lang="nb-NO" b="0" dirty="0" err="1"/>
              <a:t>on</a:t>
            </a:r>
            <a:r>
              <a:rPr lang="nb-NO" b="0" dirty="0"/>
              <a:t> a </a:t>
            </a:r>
            <a:r>
              <a:rPr lang="nb-NO" dirty="0"/>
              <a:t>bachelor in computer </a:t>
            </a:r>
            <a:r>
              <a:rPr lang="nb-NO" dirty="0" err="1"/>
              <a:t>technology</a:t>
            </a:r>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2</a:t>
            </a:fld>
            <a:endParaRPr lang="nb-NO"/>
          </a:p>
        </p:txBody>
      </p:sp>
    </p:spTree>
    <p:extLst>
      <p:ext uri="{BB962C8B-B14F-4D97-AF65-F5344CB8AC3E}">
        <p14:creationId xmlns:p14="http://schemas.microsoft.com/office/powerpoint/2010/main" val="26542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indent="0">
              <a:buFont typeface="Arial" panose="020B0604020202020204" pitchFamily="34" charset="0"/>
              <a:buNone/>
            </a:pPr>
            <a:r>
              <a:rPr lang="en-GB" dirty="0"/>
              <a:t>choose a hybrid between Kanban and SCRUM</a:t>
            </a:r>
          </a:p>
          <a:p>
            <a:pPr marL="171450" indent="-171450">
              <a:buFont typeface="Arial" panose="020B0604020202020204" pitchFamily="34" charset="0"/>
              <a:buChar char="•"/>
            </a:pPr>
            <a:r>
              <a:rPr lang="en-GB" dirty="0"/>
              <a:t>Key point to keep things as simple as possible, yet organized enough to make sure we have a steady way of working</a:t>
            </a:r>
          </a:p>
          <a:p>
            <a:pPr marL="171450" indent="-171450">
              <a:buFont typeface="Arial" panose="020B0604020202020204" pitchFamily="34" charset="0"/>
              <a:buChar char="•"/>
            </a:pPr>
            <a:r>
              <a:rPr lang="en-GB" dirty="0"/>
              <a:t>One task each</a:t>
            </a:r>
          </a:p>
          <a:p>
            <a:pPr marL="171450" indent="-171450">
              <a:buFont typeface="Arial" panose="020B0604020202020204" pitchFamily="34" charset="0"/>
              <a:buChar char="•"/>
            </a:pPr>
            <a:r>
              <a:rPr lang="en-GB" dirty="0"/>
              <a:t>Writing test while programming</a:t>
            </a:r>
          </a:p>
          <a:p>
            <a:pPr marL="171450" indent="-171450">
              <a:buFont typeface="Arial" panose="020B0604020202020204" pitchFamily="34" charset="0"/>
              <a:buChar char="•"/>
            </a:pPr>
            <a:r>
              <a:rPr lang="en-GB" dirty="0"/>
              <a:t>Running tests often ( at least every time we make a new functionality)</a:t>
            </a:r>
          </a:p>
          <a:p>
            <a:pPr marL="171450" indent="-171450">
              <a:buFont typeface="Arial" panose="020B0604020202020204" pitchFamily="34" charset="0"/>
              <a:buChar char="•"/>
            </a:pPr>
            <a:r>
              <a:rPr lang="en-GB" dirty="0"/>
              <a:t>Sprint/iteration each week, retrospective and planning on each meeting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Slack</a:t>
            </a:r>
          </a:p>
          <a:p>
            <a:pPr marL="171450" indent="-171450">
              <a:buFont typeface="Arial" panose="020B0604020202020204" pitchFamily="34" charset="0"/>
              <a:buChar char="•"/>
            </a:pPr>
            <a:r>
              <a:rPr lang="en-GB" dirty="0"/>
              <a:t>Communication, asking </a:t>
            </a:r>
            <a:r>
              <a:rPr lang="en-GB" noProof="0" dirty="0"/>
              <a:t>questions</a:t>
            </a:r>
            <a:r>
              <a:rPr lang="en-GB" dirty="0"/>
              <a:t>, planning, trouble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Trello</a:t>
            </a:r>
          </a:p>
          <a:p>
            <a:pPr marL="171450" indent="-171450">
              <a:buFont typeface="Arial" panose="020B0604020202020204" pitchFamily="34" charset="0"/>
              <a:buChar char="•"/>
            </a:pPr>
            <a:r>
              <a:rPr lang="en-GB" dirty="0" err="1"/>
              <a:t>Todo</a:t>
            </a:r>
            <a:r>
              <a:rPr lang="en-GB" dirty="0"/>
              <a:t> list, organisation of tasks, making sure everyone has tasks, not stepping on each others toes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Google docs</a:t>
            </a:r>
          </a:p>
          <a:p>
            <a:pPr marL="171450" indent="-171450">
              <a:buFont typeface="Arial" panose="020B0604020202020204" pitchFamily="34" charset="0"/>
              <a:buChar char="•"/>
            </a:pPr>
            <a:r>
              <a:rPr lang="en-GB" dirty="0"/>
              <a:t>Summary of meetings, group organisation, sharing of text</a:t>
            </a:r>
          </a:p>
          <a:p>
            <a:pPr marL="0" indent="0">
              <a:buFont typeface="Arial" panose="020B0604020202020204" pitchFamily="34" charset="0"/>
              <a:buNone/>
            </a:pPr>
            <a:endParaRPr lang="en-GB" dirty="0"/>
          </a:p>
          <a:p>
            <a:pPr marL="0" indent="0">
              <a:buFont typeface="Arial" panose="020B0604020202020204" pitchFamily="34" charset="0"/>
              <a:buNone/>
            </a:pPr>
            <a:r>
              <a:rPr lang="en-GB" dirty="0" err="1"/>
              <a:t>Github</a:t>
            </a:r>
            <a:endParaRPr lang="en-GB" dirty="0"/>
          </a:p>
          <a:p>
            <a:pPr marL="171450" indent="-171450">
              <a:buFont typeface="Arial" panose="020B0604020202020204" pitchFamily="34" charset="0"/>
              <a:buChar char="•"/>
            </a:pPr>
            <a:r>
              <a:rPr lang="en-GB" dirty="0"/>
              <a:t>Sharing code, some communication by comments commits etc.</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Issues</a:t>
            </a:r>
          </a:p>
          <a:p>
            <a:pPr marL="171450" indent="-171450">
              <a:buFont typeface="Arial" panose="020B0604020202020204" pitchFamily="34" charset="0"/>
              <a:buChar char="•"/>
            </a:pPr>
            <a:r>
              <a:rPr lang="en-GB" dirty="0"/>
              <a:t>Trouble making tasks small enough in the </a:t>
            </a:r>
            <a:r>
              <a:rPr lang="en-GB" dirty="0" err="1"/>
              <a:t>todo</a:t>
            </a:r>
            <a:r>
              <a:rPr lang="en-GB" dirty="0"/>
              <a:t> list,</a:t>
            </a:r>
          </a:p>
          <a:p>
            <a:pPr marL="171450" indent="-171450">
              <a:buFont typeface="Arial" panose="020B0604020202020204" pitchFamily="34" charset="0"/>
              <a:buChar char="•"/>
            </a:pPr>
            <a:r>
              <a:rPr lang="en-GB" dirty="0"/>
              <a:t>Time to cover everything on meetings, The amount of time to get trough the agenda, valuable lesson</a:t>
            </a:r>
          </a:p>
          <a:p>
            <a:pPr marL="171450" indent="-171450">
              <a:buFont typeface="Arial" panose="020B0604020202020204" pitchFamily="34" charset="0"/>
              <a:buChar char="•"/>
            </a:pPr>
            <a:r>
              <a:rPr lang="en-GB" dirty="0"/>
              <a:t>Trouble with </a:t>
            </a:r>
            <a:r>
              <a:rPr lang="en-GB" dirty="0" err="1"/>
              <a:t>github</a:t>
            </a:r>
            <a:r>
              <a:rPr lang="en-GB" dirty="0"/>
              <a:t> in the </a:t>
            </a:r>
            <a:r>
              <a:rPr lang="en-GB" noProof="0" dirty="0"/>
              <a:t>beginning</a:t>
            </a:r>
            <a:r>
              <a:rPr lang="en-GB" dirty="0"/>
              <a:t>, but when solved everything has (so far) gone smoothly</a:t>
            </a:r>
          </a:p>
          <a:p>
            <a:pPr marL="0" indent="0">
              <a:buFont typeface="Arial" panose="020B0604020202020204" pitchFamily="34" charset="0"/>
              <a:buNone/>
            </a:pPr>
            <a:r>
              <a:rPr lang="en-GB" dirty="0"/>
              <a:t>Fixes</a:t>
            </a:r>
          </a:p>
          <a:p>
            <a:pPr marL="171450" indent="-171450">
              <a:buFont typeface="Arial" panose="020B0604020202020204" pitchFamily="34" charset="0"/>
              <a:buChar char="•"/>
            </a:pPr>
            <a:r>
              <a:rPr lang="en-GB" dirty="0"/>
              <a:t>A solution is to try and break down tasks into smaller pieces so they are manageable</a:t>
            </a:r>
          </a:p>
          <a:p>
            <a:pPr marL="171450" indent="-171450">
              <a:buFont typeface="Arial" panose="020B0604020202020204" pitchFamily="34" charset="0"/>
              <a:buChar char="•"/>
            </a:pPr>
            <a:r>
              <a:rPr lang="en-GB" dirty="0"/>
              <a:t>A Solution to time used in meetings is to have a specific agenda to go</a:t>
            </a:r>
            <a:r>
              <a:rPr lang="en-GB" baseline="0" dirty="0"/>
              <a:t> through</a:t>
            </a:r>
            <a:endParaRPr lang="en-GB"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3</a:t>
            </a:fld>
            <a:endParaRPr lang="nb-NO"/>
          </a:p>
        </p:txBody>
      </p:sp>
    </p:spTree>
    <p:extLst>
      <p:ext uri="{BB962C8B-B14F-4D97-AF65-F5344CB8AC3E}">
        <p14:creationId xmlns:p14="http://schemas.microsoft.com/office/powerpoint/2010/main" val="385356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noProof="0" dirty="0"/>
              <a:t>Game skeleton</a:t>
            </a:r>
          </a:p>
          <a:p>
            <a:pPr marL="171450" indent="-171450">
              <a:buFont typeface="Arial" panose="020B0604020202020204" pitchFamily="34" charset="0"/>
              <a:buChar char="•"/>
            </a:pPr>
            <a:r>
              <a:rPr lang="en-GB" noProof="0" dirty="0"/>
              <a:t>Prioritized making a game skeleton, with stronger prioritized classes such as Map, Robot, game </a:t>
            </a:r>
            <a:r>
              <a:rPr lang="en-GB" noProof="0" dirty="0" err="1"/>
              <a:t>etc</a:t>
            </a:r>
            <a:r>
              <a:rPr lang="en-GB" noProof="0" dirty="0"/>
              <a:t> with a lot of other smaller less filled classes such as flag, </a:t>
            </a:r>
            <a:r>
              <a:rPr lang="en-GB" noProof="0" dirty="0" err="1"/>
              <a:t>conveyorbelt</a:t>
            </a:r>
            <a:r>
              <a:rPr lang="en-GB" noProof="0" dirty="0"/>
              <a:t> etc.</a:t>
            </a:r>
          </a:p>
          <a:p>
            <a:endParaRPr lang="en-GB" noProof="0" dirty="0"/>
          </a:p>
          <a:p>
            <a:r>
              <a:rPr lang="en-GB" noProof="0" dirty="0"/>
              <a:t>Overview</a:t>
            </a:r>
          </a:p>
          <a:p>
            <a:pPr marL="171450" indent="-171450">
              <a:buFont typeface="Arial" panose="020B0604020202020204" pitchFamily="34" charset="0"/>
              <a:buChar char="•"/>
            </a:pPr>
            <a:r>
              <a:rPr lang="en-GB" noProof="0" dirty="0"/>
              <a:t>The reason for doing it like this is that we think this will give us an overview early in the process by letting us visualize what and how we can resolve problems or plan strategies before it becomes a concern</a:t>
            </a:r>
          </a:p>
          <a:p>
            <a:endParaRPr lang="en-GB" noProof="0" dirty="0"/>
          </a:p>
          <a:p>
            <a:r>
              <a:rPr lang="en-GB" noProof="0" dirty="0"/>
              <a:t>Issues</a:t>
            </a:r>
          </a:p>
          <a:p>
            <a:pPr marL="171450" indent="-171450">
              <a:buFont typeface="Arial" panose="020B0604020202020204" pitchFamily="34" charset="0"/>
              <a:buChar char="•"/>
            </a:pPr>
            <a:r>
              <a:rPr lang="en-GB" noProof="0" dirty="0"/>
              <a:t>With all these smaller classes it is easy to get tempted to make new functionality or make them better</a:t>
            </a:r>
          </a:p>
          <a:p>
            <a:pPr marL="171450" indent="-171450">
              <a:buFont typeface="Arial" panose="020B0604020202020204" pitchFamily="34" charset="0"/>
              <a:buChar char="•"/>
            </a:pPr>
            <a:r>
              <a:rPr lang="en-GB" noProof="0" dirty="0"/>
              <a:t>Becomes a bit more messy than perhaps what's necessary this early in the making</a:t>
            </a:r>
          </a:p>
          <a:p>
            <a:r>
              <a:rPr lang="en-GB" noProof="0" dirty="0"/>
              <a:t>Fixes</a:t>
            </a:r>
          </a:p>
          <a:p>
            <a:pPr marL="171450" indent="-171450">
              <a:buFont typeface="Arial" panose="020B0604020202020204" pitchFamily="34" charset="0"/>
              <a:buChar char="•"/>
            </a:pPr>
            <a:r>
              <a:rPr lang="en-GB" noProof="0" dirty="0"/>
              <a:t>Our fixes for this is to stick to our project method, and try to focus on the prioritized lists we make each week</a:t>
            </a:r>
          </a:p>
        </p:txBody>
      </p:sp>
      <p:sp>
        <p:nvSpPr>
          <p:cNvPr id="4" name="Plassholder for lysbildenummer 3"/>
          <p:cNvSpPr>
            <a:spLocks noGrp="1"/>
          </p:cNvSpPr>
          <p:nvPr>
            <p:ph type="sldNum" sz="quarter" idx="10"/>
          </p:nvPr>
        </p:nvSpPr>
        <p:spPr/>
        <p:txBody>
          <a:bodyPr/>
          <a:lstStyle/>
          <a:p>
            <a:fld id="{CFA300C5-CFE5-4997-A610-427A1CD3E314}" type="slidenum">
              <a:rPr lang="nb-NO" smtClean="0"/>
              <a:t>4</a:t>
            </a:fld>
            <a:endParaRPr lang="nb-NO"/>
          </a:p>
        </p:txBody>
      </p:sp>
    </p:spTree>
    <p:extLst>
      <p:ext uri="{BB962C8B-B14F-4D97-AF65-F5344CB8AC3E}">
        <p14:creationId xmlns:p14="http://schemas.microsoft.com/office/powerpoint/2010/main" val="342034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noProof="0" dirty="0"/>
              <a:t>Most important experiences is</a:t>
            </a:r>
          </a:p>
          <a:p>
            <a:pPr marL="171450" indent="-171450">
              <a:buFont typeface="Arial" panose="020B0604020202020204" pitchFamily="34" charset="0"/>
              <a:buChar char="•"/>
            </a:pPr>
            <a:r>
              <a:rPr lang="en-GB" noProof="0" dirty="0"/>
              <a:t>The amount of time all these different processes(coding, planning, reviewing, retrospective) takes</a:t>
            </a:r>
          </a:p>
          <a:p>
            <a:pPr marL="171450" indent="-171450">
              <a:buFont typeface="Arial" panose="020B0604020202020204" pitchFamily="34" charset="0"/>
              <a:buChar char="•"/>
            </a:pPr>
            <a:r>
              <a:rPr lang="en-GB" noProof="0" dirty="0"/>
              <a:t>How much/little the workload is/compared to what one first imagines</a:t>
            </a:r>
          </a:p>
          <a:p>
            <a:pPr marL="171450" indent="-171450">
              <a:buFont typeface="Arial" panose="020B0604020202020204" pitchFamily="34" charset="0"/>
              <a:buChar char="•"/>
            </a:pPr>
            <a:endParaRPr lang="en-GB" noProof="0" dirty="0"/>
          </a:p>
          <a:p>
            <a:pPr marL="0" indent="0">
              <a:buFont typeface="Arial" panose="020B0604020202020204" pitchFamily="34" charset="0"/>
              <a:buNone/>
            </a:pPr>
            <a:r>
              <a:rPr lang="en-GB" noProof="0" dirty="0"/>
              <a:t>Most important things to work on in the future</a:t>
            </a:r>
          </a:p>
          <a:p>
            <a:pPr marL="171450" indent="-171450">
              <a:buFont typeface="Arial" panose="020B0604020202020204" pitchFamily="34" charset="0"/>
              <a:buChar char="•"/>
            </a:pPr>
            <a:r>
              <a:rPr lang="en-GB" noProof="0" dirty="0"/>
              <a:t>Efficiency </a:t>
            </a:r>
          </a:p>
          <a:p>
            <a:pPr marL="628650" lvl="1" indent="-171450">
              <a:buFont typeface="Arial" panose="020B0604020202020204" pitchFamily="34" charset="0"/>
              <a:buChar char="•"/>
            </a:pPr>
            <a:r>
              <a:rPr lang="en-GB" noProof="0" dirty="0"/>
              <a:t>Concerning both time and work</a:t>
            </a:r>
          </a:p>
          <a:p>
            <a:pPr marL="628650" lvl="1" indent="-171450">
              <a:buFont typeface="Arial" panose="020B0604020202020204" pitchFamily="34" charset="0"/>
              <a:buChar char="•"/>
            </a:pPr>
            <a:r>
              <a:rPr lang="en-GB" noProof="0" dirty="0"/>
              <a:t>At meetings</a:t>
            </a:r>
          </a:p>
          <a:p>
            <a:pPr marL="628650" lvl="1" indent="-171450">
              <a:buFont typeface="Arial" panose="020B0604020202020204" pitchFamily="34" charset="0"/>
              <a:buChar char="•"/>
            </a:pPr>
            <a:r>
              <a:rPr lang="en-GB" noProof="0" dirty="0"/>
              <a:t>While coding</a:t>
            </a:r>
          </a:p>
          <a:p>
            <a:pPr marL="457200" lvl="1" indent="0">
              <a:buFont typeface="Arial" panose="020B0604020202020204" pitchFamily="34" charset="0"/>
              <a:buNone/>
            </a:pPr>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5</a:t>
            </a:fld>
            <a:endParaRPr lang="nb-NO"/>
          </a:p>
        </p:txBody>
      </p:sp>
    </p:spTree>
    <p:extLst>
      <p:ext uri="{BB962C8B-B14F-4D97-AF65-F5344CB8AC3E}">
        <p14:creationId xmlns:p14="http://schemas.microsoft.com/office/powerpoint/2010/main" val="136738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dirty="0"/>
              <a:t>This is our map and robot with some items all drawn by Ingrid, however all we do at this point is moving the picture not the actual robot class</a:t>
            </a:r>
          </a:p>
          <a:p>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6</a:t>
            </a:fld>
            <a:endParaRPr lang="nb-NO"/>
          </a:p>
        </p:txBody>
      </p:sp>
    </p:spTree>
    <p:extLst>
      <p:ext uri="{BB962C8B-B14F-4D97-AF65-F5344CB8AC3E}">
        <p14:creationId xmlns:p14="http://schemas.microsoft.com/office/powerpoint/2010/main" val="22143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b-NO"/>
              <a:t>Klikk for å redigere tittelstil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6973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e med bilde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98750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b-NO"/>
              <a:t>Klikk for å redigere tittelstil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50293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b-NO"/>
              <a:t>Klikk for å redigere tittelstil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b-NO"/>
              <a:t>Rediger tekststiler i malen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19680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90243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068828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for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99787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nchor="t" anchorCtr="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261230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b-NO"/>
              <a:t>Klikk for å redigere tittelstil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71711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1980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2466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51451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4673FE56-53A5-4307-B55A-C5E78E8654B2}" type="datetimeFigureOut">
              <a:rPr lang="nb-NO" smtClean="0"/>
              <a:t>21.02.2019</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51524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7" name="Date Placeholder 2"/>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3"/>
          <p:cNvSpPr>
            <a:spLocks noGrp="1"/>
          </p:cNvSpPr>
          <p:nvPr>
            <p:ph type="ftr" sz="quarter" idx="11"/>
          </p:nvPr>
        </p:nvSpPr>
        <p:spPr/>
        <p:txBody>
          <a:bodyPr/>
          <a:lstStyle/>
          <a:p>
            <a:endParaRPr lang="nb-NO"/>
          </a:p>
        </p:txBody>
      </p:sp>
      <p:sp>
        <p:nvSpPr>
          <p:cNvPr id="6" name="Slide Number Placeholder 4"/>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80294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2"/>
          <p:cNvSpPr>
            <a:spLocks noGrp="1"/>
          </p:cNvSpPr>
          <p:nvPr>
            <p:ph type="ftr" sz="quarter" idx="11"/>
          </p:nvPr>
        </p:nvSpPr>
        <p:spPr/>
        <p:txBody>
          <a:bodyPr/>
          <a:lstStyle/>
          <a:p>
            <a:endParaRPr lang="nb-NO"/>
          </a:p>
        </p:txBody>
      </p:sp>
      <p:sp>
        <p:nvSpPr>
          <p:cNvPr id="6" name="Slide Number Placeholder 3"/>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34197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nb-NO"/>
              <a:t>Klikk for å redigere tittelstil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7"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5"/>
          <p:cNvSpPr>
            <a:spLocks noGrp="1"/>
          </p:cNvSpPr>
          <p:nvPr>
            <p:ph type="ftr" sz="quarter" idx="11"/>
          </p:nvPr>
        </p:nvSpPr>
        <p:spPr/>
        <p:txBody>
          <a:bodyPr/>
          <a:lstStyle/>
          <a:p>
            <a:endParaRPr lang="nb-NO"/>
          </a:p>
        </p:txBody>
      </p:sp>
      <p:sp>
        <p:nvSpPr>
          <p:cNvPr id="6"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9727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88772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b-NO"/>
              <a:t>Klikk for å redigere tittelstil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73FE56-53A5-4307-B55A-C5E78E8654B2}" type="datetimeFigureOut">
              <a:rPr lang="nb-NO" smtClean="0"/>
              <a:t>21.02.2019</a:t>
            </a:fld>
            <a:endParaRPr lang="nb-N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nb-N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08C321-FF5B-4C57-8A67-C24E8F82EF42}" type="slidenum">
              <a:rPr lang="nb-NO" smtClean="0"/>
              <a:t>‹#›</a:t>
            </a:fld>
            <a:endParaRPr lang="nb-NO"/>
          </a:p>
        </p:txBody>
      </p:sp>
    </p:spTree>
    <p:extLst>
      <p:ext uri="{BB962C8B-B14F-4D97-AF65-F5344CB8AC3E}">
        <p14:creationId xmlns:p14="http://schemas.microsoft.com/office/powerpoint/2010/main" val="27719060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A0781B1-587B-49FD-AB53-AA1B9A1AEF94}"/>
              </a:ext>
            </a:extLst>
          </p:cNvPr>
          <p:cNvSpPr>
            <a:spLocks noGrp="1"/>
          </p:cNvSpPr>
          <p:nvPr>
            <p:ph type="ctrTitle"/>
          </p:nvPr>
        </p:nvSpPr>
        <p:spPr/>
        <p:txBody>
          <a:bodyPr/>
          <a:lstStyle/>
          <a:p>
            <a:r>
              <a:rPr lang="nb-NO" dirty="0" err="1"/>
              <a:t>Dalek</a:t>
            </a:r>
            <a:endParaRPr lang="nb-NO"/>
          </a:p>
        </p:txBody>
      </p:sp>
      <p:sp>
        <p:nvSpPr>
          <p:cNvPr id="3" name="Undertittel 2">
            <a:extLst>
              <a:ext uri="{FF2B5EF4-FFF2-40B4-BE49-F238E27FC236}">
                <a16:creationId xmlns:a16="http://schemas.microsoft.com/office/drawing/2014/main" id="{4B1A98A0-02A0-4A0D-858A-BBA103D69F29}"/>
              </a:ext>
            </a:extLst>
          </p:cNvPr>
          <p:cNvSpPr>
            <a:spLocks noGrp="1"/>
          </p:cNvSpPr>
          <p:nvPr>
            <p:ph type="subTitle" idx="1"/>
          </p:nvPr>
        </p:nvSpPr>
        <p:spPr/>
        <p:txBody>
          <a:bodyPr/>
          <a:lstStyle/>
          <a:p>
            <a:endParaRPr lang="nb-NO"/>
          </a:p>
        </p:txBody>
      </p:sp>
    </p:spTree>
    <p:extLst>
      <p:ext uri="{BB962C8B-B14F-4D97-AF65-F5344CB8AC3E}">
        <p14:creationId xmlns:p14="http://schemas.microsoft.com/office/powerpoint/2010/main" val="16562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11EE48F-0FB6-4E40-B1B8-81180DB1512A}"/>
              </a:ext>
            </a:extLst>
          </p:cNvPr>
          <p:cNvSpPr>
            <a:spLocks noGrp="1"/>
          </p:cNvSpPr>
          <p:nvPr>
            <p:ph type="title"/>
          </p:nvPr>
        </p:nvSpPr>
        <p:spPr/>
        <p:txBody>
          <a:bodyPr/>
          <a:lstStyle/>
          <a:p>
            <a:r>
              <a:rPr lang="nb-NO" err="1"/>
              <a:t>Introduction</a:t>
            </a:r>
            <a:endParaRPr lang="nb-NO"/>
          </a:p>
        </p:txBody>
      </p:sp>
      <p:pic>
        <p:nvPicPr>
          <p:cNvPr id="5" name="Plassholder for innhold 4">
            <a:extLst>
              <a:ext uri="{FF2B5EF4-FFF2-40B4-BE49-F238E27FC236}">
                <a16:creationId xmlns:a16="http://schemas.microsoft.com/office/drawing/2014/main" id="{7947AF54-052B-419F-9D33-5287DFD9A96B}"/>
              </a:ext>
            </a:extLst>
          </p:cNvPr>
          <p:cNvPicPr>
            <a:picLocks noGrp="1" noChangeAspect="1"/>
          </p:cNvPicPr>
          <p:nvPr>
            <p:ph idx="1"/>
          </p:nvPr>
        </p:nvPicPr>
        <p:blipFill>
          <a:blip r:embed="rId3"/>
          <a:stretch>
            <a:fillRect/>
          </a:stretch>
        </p:blipFill>
        <p:spPr>
          <a:xfrm>
            <a:off x="5791994" y="1590675"/>
            <a:ext cx="3181350" cy="4286250"/>
          </a:xfrm>
          <a:prstGeom prst="rect">
            <a:avLst/>
          </a:prstGeom>
        </p:spPr>
      </p:pic>
      <p:sp>
        <p:nvSpPr>
          <p:cNvPr id="4" name="Plassholder for tekst 3">
            <a:extLst>
              <a:ext uri="{FF2B5EF4-FFF2-40B4-BE49-F238E27FC236}">
                <a16:creationId xmlns:a16="http://schemas.microsoft.com/office/drawing/2014/main" id="{93C19C49-DA61-4645-BE0E-8C4058D99374}"/>
              </a:ext>
            </a:extLst>
          </p:cNvPr>
          <p:cNvSpPr>
            <a:spLocks noGrp="1"/>
          </p:cNvSpPr>
          <p:nvPr>
            <p:ph type="body" sz="half" idx="2"/>
          </p:nvPr>
        </p:nvSpPr>
        <p:spPr/>
        <p:txBody>
          <a:bodyPr/>
          <a:lstStyle/>
          <a:p>
            <a:pPr marL="285750" indent="-285750">
              <a:buFont typeface="Arial" panose="020B0604020202020204" pitchFamily="34" charset="0"/>
              <a:buChar char="•"/>
            </a:pPr>
            <a:r>
              <a:rPr lang="nb-NO"/>
              <a:t>Brede</a:t>
            </a:r>
          </a:p>
          <a:p>
            <a:pPr marL="285750" indent="-285750">
              <a:buFont typeface="Arial" panose="020B0604020202020204" pitchFamily="34" charset="0"/>
              <a:buChar char="•"/>
            </a:pPr>
            <a:r>
              <a:rPr lang="nb-NO"/>
              <a:t>Faltin</a:t>
            </a:r>
          </a:p>
          <a:p>
            <a:pPr marL="285750" indent="-285750">
              <a:buFont typeface="Arial" panose="020B0604020202020204" pitchFamily="34" charset="0"/>
              <a:buChar char="•"/>
            </a:pPr>
            <a:r>
              <a:rPr lang="nb-NO"/>
              <a:t>Ingrid</a:t>
            </a:r>
          </a:p>
          <a:p>
            <a:pPr marL="285750" indent="-285750">
              <a:buFont typeface="Arial" panose="020B0604020202020204" pitchFamily="34" charset="0"/>
              <a:buChar char="•"/>
            </a:pPr>
            <a:r>
              <a:rPr lang="nb-NO"/>
              <a:t>Magnus</a:t>
            </a:r>
          </a:p>
          <a:p>
            <a:pPr marL="285750" indent="-285750">
              <a:buFont typeface="Arial" panose="020B0604020202020204" pitchFamily="34" charset="0"/>
              <a:buChar char="•"/>
            </a:pPr>
            <a:r>
              <a:rPr lang="nb-NO"/>
              <a:t>Sandra</a:t>
            </a:r>
          </a:p>
          <a:p>
            <a:pPr marL="285750" indent="-285750">
              <a:buFont typeface="Arial" panose="020B0604020202020204" pitchFamily="34" charset="0"/>
              <a:buChar char="•"/>
            </a:pPr>
            <a:endParaRPr lang="nb-NO"/>
          </a:p>
        </p:txBody>
      </p:sp>
    </p:spTree>
    <p:extLst>
      <p:ext uri="{BB962C8B-B14F-4D97-AF65-F5344CB8AC3E}">
        <p14:creationId xmlns:p14="http://schemas.microsoft.com/office/powerpoint/2010/main" val="116247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2CB7ACB-D1BB-4395-9B15-7D6606284C5F}"/>
              </a:ext>
            </a:extLst>
          </p:cNvPr>
          <p:cNvSpPr>
            <a:spLocks noGrp="1"/>
          </p:cNvSpPr>
          <p:nvPr>
            <p:ph type="title"/>
          </p:nvPr>
        </p:nvSpPr>
        <p:spPr>
          <a:xfrm>
            <a:off x="1153907" y="414353"/>
            <a:ext cx="5092906" cy="1574808"/>
          </a:xfrm>
        </p:spPr>
        <p:txBody>
          <a:bodyPr>
            <a:normAutofit/>
          </a:bodyPr>
          <a:lstStyle/>
          <a:p>
            <a:r>
              <a:rPr lang="nb-NO" sz="2400"/>
              <a:t>Group </a:t>
            </a:r>
            <a:r>
              <a:rPr lang="nb-NO" sz="2400" err="1"/>
              <a:t>organization</a:t>
            </a:r>
            <a:endParaRPr lang="nb-NO" sz="2400"/>
          </a:p>
        </p:txBody>
      </p:sp>
      <p:sp>
        <p:nvSpPr>
          <p:cNvPr id="3" name="Plassholder for bilde 2">
            <a:extLst>
              <a:ext uri="{FF2B5EF4-FFF2-40B4-BE49-F238E27FC236}">
                <a16:creationId xmlns:a16="http://schemas.microsoft.com/office/drawing/2014/main" id="{28C688B2-2AFE-426A-94F4-9CB5BDD5B2A7}"/>
              </a:ext>
            </a:extLst>
          </p:cNvPr>
          <p:cNvSpPr>
            <a:spLocks noGrp="1"/>
          </p:cNvSpPr>
          <p:nvPr>
            <p:ph type="pic" idx="1"/>
          </p:nvPr>
        </p:nvSpPr>
        <p:spPr/>
      </p:sp>
      <p:sp>
        <p:nvSpPr>
          <p:cNvPr id="4" name="Plassholder for tekst 3">
            <a:extLst>
              <a:ext uri="{FF2B5EF4-FFF2-40B4-BE49-F238E27FC236}">
                <a16:creationId xmlns:a16="http://schemas.microsoft.com/office/drawing/2014/main" id="{89A36C1F-01C0-439E-97AA-B0A2B72D3982}"/>
              </a:ext>
            </a:extLst>
          </p:cNvPr>
          <p:cNvSpPr>
            <a:spLocks noGrp="1"/>
          </p:cNvSpPr>
          <p:nvPr>
            <p:ph type="body" sz="half" idx="2"/>
          </p:nvPr>
        </p:nvSpPr>
        <p:spPr>
          <a:xfrm>
            <a:off x="1154954" y="2286000"/>
            <a:ext cx="5084979" cy="3889612"/>
          </a:xfrm>
        </p:spPr>
        <p:txBody>
          <a:bodyPr>
            <a:noAutofit/>
          </a:bodyPr>
          <a:lstStyle/>
          <a:p>
            <a:pPr marL="285750" indent="-285750">
              <a:buFont typeface="Arial" panose="020B0604020202020204" pitchFamily="34" charset="0"/>
              <a:buChar char="•"/>
            </a:pPr>
            <a:r>
              <a:rPr lang="nb-NO" err="1"/>
              <a:t>Kanban</a:t>
            </a:r>
            <a:r>
              <a:rPr lang="nb-NO"/>
              <a:t> and SCRUM hybrid</a:t>
            </a:r>
          </a:p>
          <a:p>
            <a:pPr marL="742950" lvl="1" indent="-285750">
              <a:buFont typeface="Arial" panose="020B0604020202020204" pitchFamily="34" charset="0"/>
              <a:buChar char="•"/>
            </a:pPr>
            <a:r>
              <a:rPr lang="nb-NO" sz="1400"/>
              <a:t>One </a:t>
            </a:r>
            <a:r>
              <a:rPr lang="nb-NO" sz="1400" err="1"/>
              <a:t>task</a:t>
            </a:r>
            <a:r>
              <a:rPr lang="nb-NO" sz="1400"/>
              <a:t> </a:t>
            </a:r>
            <a:r>
              <a:rPr lang="nb-NO" sz="1400" err="1"/>
              <a:t>each</a:t>
            </a:r>
            <a:endParaRPr lang="nb-NO" sz="1400"/>
          </a:p>
          <a:p>
            <a:pPr marL="285750" indent="-285750">
              <a:buFont typeface="Arial" panose="020B0604020202020204" pitchFamily="34" charset="0"/>
              <a:buChar char="•"/>
            </a:pPr>
            <a:r>
              <a:rPr lang="nb-NO" err="1"/>
              <a:t>Weekly</a:t>
            </a:r>
            <a:r>
              <a:rPr lang="nb-NO"/>
              <a:t> </a:t>
            </a:r>
            <a:r>
              <a:rPr lang="nb-NO" err="1"/>
              <a:t>meetings</a:t>
            </a:r>
            <a:r>
              <a:rPr lang="nb-NO"/>
              <a:t>(sprint)</a:t>
            </a:r>
          </a:p>
          <a:p>
            <a:pPr marL="285750" indent="-285750">
              <a:buFont typeface="Arial" panose="020B0604020202020204" pitchFamily="34" charset="0"/>
              <a:buChar char="•"/>
            </a:pPr>
            <a:r>
              <a:rPr lang="nb-NO" err="1"/>
              <a:t>Issues</a:t>
            </a:r>
            <a:endParaRPr lang="nb-NO"/>
          </a:p>
          <a:p>
            <a:pPr marL="742950" lvl="1" indent="-285750">
              <a:buFont typeface="Arial" panose="020B0604020202020204" pitchFamily="34" charset="0"/>
              <a:buChar char="•"/>
            </a:pPr>
            <a:r>
              <a:rPr lang="nb-NO" sz="1400" err="1"/>
              <a:t>Size</a:t>
            </a:r>
            <a:r>
              <a:rPr lang="nb-NO" sz="1400"/>
              <a:t> </a:t>
            </a:r>
            <a:r>
              <a:rPr lang="nb-NO" sz="1400" err="1"/>
              <a:t>on</a:t>
            </a:r>
            <a:r>
              <a:rPr lang="nb-NO" sz="1400"/>
              <a:t> </a:t>
            </a:r>
            <a:r>
              <a:rPr lang="nb-NO" sz="1400" err="1"/>
              <a:t>tasks</a:t>
            </a:r>
            <a:r>
              <a:rPr lang="nb-NO" sz="1400"/>
              <a:t> in </a:t>
            </a:r>
            <a:r>
              <a:rPr lang="nb-NO" sz="1400" err="1"/>
              <a:t>todo</a:t>
            </a:r>
            <a:r>
              <a:rPr lang="nb-NO" sz="1400"/>
              <a:t> list</a:t>
            </a:r>
          </a:p>
          <a:p>
            <a:pPr marL="742950" lvl="1" indent="-285750">
              <a:buFont typeface="Arial" panose="020B0604020202020204" pitchFamily="34" charset="0"/>
              <a:buChar char="•"/>
            </a:pPr>
            <a:r>
              <a:rPr lang="nb-NO" sz="1400"/>
              <a:t>Time</a:t>
            </a:r>
          </a:p>
          <a:p>
            <a:pPr marL="742950" lvl="1" indent="-285750">
              <a:buFont typeface="Arial" panose="020B0604020202020204" pitchFamily="34" charset="0"/>
              <a:buChar char="•"/>
            </a:pPr>
            <a:r>
              <a:rPr lang="nb-NO" sz="1400" err="1"/>
              <a:t>Github</a:t>
            </a:r>
            <a:endParaRPr lang="nb-NO" sz="1400"/>
          </a:p>
          <a:p>
            <a:pPr marL="285750" indent="-285750">
              <a:buFont typeface="Arial" panose="020B0604020202020204" pitchFamily="34" charset="0"/>
              <a:buChar char="•"/>
            </a:pPr>
            <a:r>
              <a:rPr lang="nb-NO" err="1"/>
              <a:t>Fixes</a:t>
            </a:r>
            <a:endParaRPr lang="nb-NO"/>
          </a:p>
          <a:p>
            <a:pPr marL="742950" lvl="1" indent="-285750">
              <a:buFont typeface="Arial" panose="020B0604020202020204" pitchFamily="34" charset="0"/>
              <a:buChar char="•"/>
            </a:pPr>
            <a:r>
              <a:rPr lang="nb-NO" sz="1400" err="1"/>
              <a:t>Minimize</a:t>
            </a:r>
            <a:r>
              <a:rPr lang="nb-NO" sz="1400"/>
              <a:t> </a:t>
            </a:r>
            <a:r>
              <a:rPr lang="nb-NO" sz="1400" err="1"/>
              <a:t>the</a:t>
            </a:r>
            <a:r>
              <a:rPr lang="nb-NO" sz="1400"/>
              <a:t> </a:t>
            </a:r>
            <a:r>
              <a:rPr lang="nb-NO" sz="1400" err="1"/>
              <a:t>amount</a:t>
            </a:r>
            <a:r>
              <a:rPr lang="nb-NO" sz="1400"/>
              <a:t> </a:t>
            </a:r>
            <a:r>
              <a:rPr lang="nb-NO" sz="1400" err="1"/>
              <a:t>of</a:t>
            </a:r>
            <a:r>
              <a:rPr lang="nb-NO" sz="1400"/>
              <a:t> </a:t>
            </a:r>
            <a:r>
              <a:rPr lang="nb-NO" sz="1400" err="1"/>
              <a:t>work</a:t>
            </a:r>
            <a:r>
              <a:rPr lang="nb-NO" sz="1400"/>
              <a:t> given in a </a:t>
            </a:r>
            <a:r>
              <a:rPr lang="nb-NO" sz="1400" err="1"/>
              <a:t>todo</a:t>
            </a:r>
            <a:r>
              <a:rPr lang="nb-NO" sz="1400"/>
              <a:t> </a:t>
            </a:r>
            <a:r>
              <a:rPr lang="nb-NO" sz="1400" err="1"/>
              <a:t>task</a:t>
            </a:r>
            <a:endParaRPr lang="nb-NO" sz="1400"/>
          </a:p>
          <a:p>
            <a:pPr marL="742950" lvl="1" indent="-285750">
              <a:buFont typeface="Arial" panose="020B0604020202020204" pitchFamily="34" charset="0"/>
              <a:buChar char="•"/>
            </a:pPr>
            <a:r>
              <a:rPr lang="nb-NO" sz="1400" err="1"/>
              <a:t>Specific</a:t>
            </a:r>
            <a:r>
              <a:rPr lang="nb-NO" sz="1400"/>
              <a:t> agenda for </a:t>
            </a:r>
            <a:r>
              <a:rPr lang="nb-NO" sz="1400" err="1"/>
              <a:t>meetings</a:t>
            </a:r>
            <a:endParaRPr lang="nb-NO" sz="1400"/>
          </a:p>
          <a:p>
            <a:pPr marL="285750" indent="-285750">
              <a:buFont typeface="Arial" panose="020B0604020202020204" pitchFamily="34" charset="0"/>
              <a:buChar char="•"/>
            </a:pPr>
            <a:endParaRPr lang="nb-NO"/>
          </a:p>
        </p:txBody>
      </p:sp>
    </p:spTree>
    <p:extLst>
      <p:ext uri="{BB962C8B-B14F-4D97-AF65-F5344CB8AC3E}">
        <p14:creationId xmlns:p14="http://schemas.microsoft.com/office/powerpoint/2010/main" val="28430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FB0C4D-B517-48A1-AFE3-C53B8EFF0E60}"/>
              </a:ext>
            </a:extLst>
          </p:cNvPr>
          <p:cNvSpPr>
            <a:spLocks noGrp="1"/>
          </p:cNvSpPr>
          <p:nvPr>
            <p:ph type="title"/>
          </p:nvPr>
        </p:nvSpPr>
        <p:spPr/>
        <p:txBody>
          <a:bodyPr/>
          <a:lstStyle/>
          <a:p>
            <a:r>
              <a:rPr lang="nb-NO" err="1"/>
              <a:t>Priorities</a:t>
            </a:r>
            <a:endParaRPr lang="nb-NO"/>
          </a:p>
        </p:txBody>
      </p:sp>
      <p:pic>
        <p:nvPicPr>
          <p:cNvPr id="7" name="Plassholder for innhold 6">
            <a:extLst>
              <a:ext uri="{FF2B5EF4-FFF2-40B4-BE49-F238E27FC236}">
                <a16:creationId xmlns:a16="http://schemas.microsoft.com/office/drawing/2014/main" id="{AB601B31-3F20-46CA-8663-633064B252A2}"/>
              </a:ext>
            </a:extLst>
          </p:cNvPr>
          <p:cNvPicPr>
            <a:picLocks noGrp="1" noChangeAspect="1"/>
          </p:cNvPicPr>
          <p:nvPr>
            <p:ph idx="1"/>
          </p:nvPr>
        </p:nvPicPr>
        <p:blipFill>
          <a:blip r:embed="rId3"/>
          <a:stretch>
            <a:fillRect/>
          </a:stretch>
        </p:blipFill>
        <p:spPr>
          <a:xfrm>
            <a:off x="5137608" y="26246"/>
            <a:ext cx="4930219" cy="6807437"/>
          </a:xfrm>
          <a:prstGeom prst="rect">
            <a:avLst/>
          </a:prstGeom>
        </p:spPr>
      </p:pic>
      <p:sp>
        <p:nvSpPr>
          <p:cNvPr id="4" name="Plassholder for tekst 3">
            <a:extLst>
              <a:ext uri="{FF2B5EF4-FFF2-40B4-BE49-F238E27FC236}">
                <a16:creationId xmlns:a16="http://schemas.microsoft.com/office/drawing/2014/main" id="{D04CCDF9-478B-42AE-B1CC-63DE06617163}"/>
              </a:ext>
            </a:extLst>
          </p:cNvPr>
          <p:cNvSpPr>
            <a:spLocks noGrp="1"/>
          </p:cNvSpPr>
          <p:nvPr>
            <p:ph type="body" sz="half" idx="2"/>
          </p:nvPr>
        </p:nvSpPr>
        <p:spPr/>
        <p:txBody>
          <a:bodyPr/>
          <a:lstStyle/>
          <a:p>
            <a:pPr marL="285750" indent="-285750">
              <a:buFont typeface="Arial" panose="020B0604020202020204" pitchFamily="34" charset="0"/>
              <a:buChar char="•"/>
            </a:pPr>
            <a:r>
              <a:rPr lang="nb-NO" err="1"/>
              <a:t>What</a:t>
            </a:r>
            <a:r>
              <a:rPr lang="nb-NO"/>
              <a:t> have </a:t>
            </a:r>
            <a:r>
              <a:rPr lang="nb-NO" err="1"/>
              <a:t>we</a:t>
            </a:r>
            <a:r>
              <a:rPr lang="nb-NO"/>
              <a:t> </a:t>
            </a:r>
            <a:r>
              <a:rPr lang="nb-NO" err="1"/>
              <a:t>prioritized</a:t>
            </a:r>
            <a:endParaRPr lang="nb-NO"/>
          </a:p>
          <a:p>
            <a:pPr marL="742950" lvl="1" indent="-285750">
              <a:buFont typeface="Arial" panose="020B0604020202020204" pitchFamily="34" charset="0"/>
              <a:buChar char="•"/>
            </a:pPr>
            <a:r>
              <a:rPr lang="nb-NO"/>
              <a:t>Game </a:t>
            </a:r>
            <a:r>
              <a:rPr lang="nb-NO" err="1"/>
              <a:t>skeleton</a:t>
            </a:r>
            <a:endParaRPr lang="nb-NO"/>
          </a:p>
          <a:p>
            <a:pPr marL="285750" indent="-285750">
              <a:buFont typeface="Arial" panose="020B0604020202020204" pitchFamily="34" charset="0"/>
              <a:buChar char="•"/>
            </a:pPr>
            <a:r>
              <a:rPr lang="nb-NO" err="1"/>
              <a:t>Why</a:t>
            </a:r>
            <a:endParaRPr lang="nb-NO"/>
          </a:p>
          <a:p>
            <a:pPr marL="742950" lvl="1" indent="-285750">
              <a:buFont typeface="Arial" panose="020B0604020202020204" pitchFamily="34" charset="0"/>
              <a:buChar char="•"/>
            </a:pPr>
            <a:r>
              <a:rPr lang="nb-NO" err="1"/>
              <a:t>Overview</a:t>
            </a:r>
            <a:endParaRPr lang="nb-NO"/>
          </a:p>
          <a:p>
            <a:pPr marL="285750" indent="-285750">
              <a:buFont typeface="Arial" panose="020B0604020202020204" pitchFamily="34" charset="0"/>
              <a:buChar char="•"/>
            </a:pPr>
            <a:r>
              <a:rPr lang="nb-NO" err="1"/>
              <a:t>Issues</a:t>
            </a:r>
            <a:endParaRPr lang="nb-NO"/>
          </a:p>
          <a:p>
            <a:pPr marL="742950" lvl="1" indent="-285750">
              <a:buFont typeface="Arial" panose="020B0604020202020204" pitchFamily="34" charset="0"/>
              <a:buChar char="•"/>
            </a:pPr>
            <a:r>
              <a:rPr lang="nb-NO" err="1"/>
              <a:t>Temptation</a:t>
            </a:r>
            <a:r>
              <a:rPr lang="nb-NO"/>
              <a:t> to do </a:t>
            </a:r>
            <a:r>
              <a:rPr lang="nb-NO" err="1"/>
              <a:t>fixes</a:t>
            </a:r>
            <a:r>
              <a:rPr lang="nb-NO"/>
              <a:t> in </a:t>
            </a:r>
            <a:r>
              <a:rPr lang="nb-NO" err="1"/>
              <a:t>skeleton</a:t>
            </a:r>
            <a:r>
              <a:rPr lang="nb-NO"/>
              <a:t> </a:t>
            </a:r>
            <a:r>
              <a:rPr lang="nb-NO" err="1"/>
              <a:t>class</a:t>
            </a:r>
            <a:endParaRPr lang="nb-NO"/>
          </a:p>
          <a:p>
            <a:pPr marL="285750" indent="-285750">
              <a:buFont typeface="Arial" panose="020B0604020202020204" pitchFamily="34" charset="0"/>
              <a:buChar char="•"/>
            </a:pPr>
            <a:r>
              <a:rPr lang="nb-NO" err="1"/>
              <a:t>Fixes</a:t>
            </a:r>
            <a:endParaRPr lang="nb-NO"/>
          </a:p>
          <a:p>
            <a:pPr marL="742950" lvl="1" indent="-285750">
              <a:buFont typeface="Arial" panose="020B0604020202020204" pitchFamily="34" charset="0"/>
              <a:buChar char="•"/>
            </a:pPr>
            <a:r>
              <a:rPr lang="nb-NO" err="1"/>
              <a:t>Sticking</a:t>
            </a:r>
            <a:r>
              <a:rPr lang="nb-NO"/>
              <a:t> to </a:t>
            </a:r>
            <a:r>
              <a:rPr lang="nb-NO" err="1"/>
              <a:t>the</a:t>
            </a:r>
            <a:r>
              <a:rPr lang="nb-NO"/>
              <a:t> </a:t>
            </a:r>
            <a:r>
              <a:rPr lang="nb-NO" err="1"/>
              <a:t>project</a:t>
            </a:r>
            <a:r>
              <a:rPr lang="nb-NO"/>
              <a:t> </a:t>
            </a:r>
            <a:r>
              <a:rPr lang="nb-NO" err="1"/>
              <a:t>method</a:t>
            </a:r>
            <a:endParaRPr lang="nb-NO"/>
          </a:p>
        </p:txBody>
      </p:sp>
    </p:spTree>
    <p:extLst>
      <p:ext uri="{BB962C8B-B14F-4D97-AF65-F5344CB8AC3E}">
        <p14:creationId xmlns:p14="http://schemas.microsoft.com/office/powerpoint/2010/main" val="189860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BDDAB73-F02E-44EE-96F7-84088AA37B6E}"/>
              </a:ext>
            </a:extLst>
          </p:cNvPr>
          <p:cNvSpPr>
            <a:spLocks noGrp="1"/>
          </p:cNvSpPr>
          <p:nvPr>
            <p:ph type="title"/>
          </p:nvPr>
        </p:nvSpPr>
        <p:spPr/>
        <p:txBody>
          <a:bodyPr/>
          <a:lstStyle/>
          <a:p>
            <a:r>
              <a:rPr lang="nb-NO" err="1"/>
              <a:t>Experiences</a:t>
            </a:r>
            <a:r>
              <a:rPr lang="nb-NO"/>
              <a:t> to bring forward</a:t>
            </a:r>
          </a:p>
        </p:txBody>
      </p:sp>
      <p:sp>
        <p:nvSpPr>
          <p:cNvPr id="3" name="Plassholder for innhold 2">
            <a:extLst>
              <a:ext uri="{FF2B5EF4-FFF2-40B4-BE49-F238E27FC236}">
                <a16:creationId xmlns:a16="http://schemas.microsoft.com/office/drawing/2014/main" id="{79730DE0-9566-4CA0-9CE9-DA36D8ECF8AB}"/>
              </a:ext>
            </a:extLst>
          </p:cNvPr>
          <p:cNvSpPr>
            <a:spLocks noGrp="1"/>
          </p:cNvSpPr>
          <p:nvPr>
            <p:ph idx="1"/>
          </p:nvPr>
        </p:nvSpPr>
        <p:spPr/>
        <p:txBody>
          <a:bodyPr/>
          <a:lstStyle/>
          <a:p>
            <a:endParaRPr lang="nb-NO"/>
          </a:p>
        </p:txBody>
      </p:sp>
      <p:sp>
        <p:nvSpPr>
          <p:cNvPr id="4" name="Plassholder for tekst 3">
            <a:extLst>
              <a:ext uri="{FF2B5EF4-FFF2-40B4-BE49-F238E27FC236}">
                <a16:creationId xmlns:a16="http://schemas.microsoft.com/office/drawing/2014/main" id="{B51513CF-9D7D-4E51-9122-81B9F672A95F}"/>
              </a:ext>
            </a:extLst>
          </p:cNvPr>
          <p:cNvSpPr>
            <a:spLocks noGrp="1"/>
          </p:cNvSpPr>
          <p:nvPr>
            <p:ph type="body" sz="half" idx="2"/>
          </p:nvPr>
        </p:nvSpPr>
        <p:spPr/>
        <p:txBody>
          <a:bodyPr/>
          <a:lstStyle/>
          <a:p>
            <a:pPr marL="285750" indent="-285750">
              <a:buFont typeface="Arial" panose="020B0604020202020204" pitchFamily="34" charset="0"/>
              <a:buChar char="•"/>
            </a:pPr>
            <a:r>
              <a:rPr lang="nb-NO" dirty="0"/>
              <a:t>Most </a:t>
            </a:r>
            <a:r>
              <a:rPr lang="nb-NO" dirty="0" err="1"/>
              <a:t>important</a:t>
            </a:r>
            <a:r>
              <a:rPr lang="nb-NO" dirty="0"/>
              <a:t> </a:t>
            </a:r>
            <a:r>
              <a:rPr lang="nb-NO" dirty="0" err="1"/>
              <a:t>experiences</a:t>
            </a:r>
            <a:r>
              <a:rPr lang="nb-NO" dirty="0"/>
              <a:t> so far</a:t>
            </a:r>
          </a:p>
          <a:p>
            <a:pPr marL="742950" lvl="1" indent="-285750">
              <a:buFont typeface="Arial" panose="020B0604020202020204" pitchFamily="34" charset="0"/>
              <a:buChar char="•"/>
            </a:pPr>
            <a:r>
              <a:rPr lang="nb-NO" dirty="0" err="1"/>
              <a:t>Work</a:t>
            </a:r>
            <a:r>
              <a:rPr lang="nb-NO" dirty="0"/>
              <a:t> </a:t>
            </a:r>
            <a:r>
              <a:rPr lang="nb-NO" dirty="0" err="1"/>
              <a:t>amount</a:t>
            </a:r>
            <a:endParaRPr lang="nb-NO" dirty="0"/>
          </a:p>
          <a:p>
            <a:pPr marL="742950" lvl="1" indent="-285750">
              <a:buFont typeface="Arial" panose="020B0604020202020204" pitchFamily="34" charset="0"/>
              <a:buChar char="•"/>
            </a:pPr>
            <a:r>
              <a:rPr lang="nb-NO" dirty="0" err="1"/>
              <a:t>Amount</a:t>
            </a:r>
            <a:r>
              <a:rPr lang="nb-NO" dirty="0"/>
              <a:t> </a:t>
            </a:r>
            <a:r>
              <a:rPr lang="nb-NO" dirty="0" err="1"/>
              <a:t>of</a:t>
            </a:r>
            <a:r>
              <a:rPr lang="nb-NO" dirty="0"/>
              <a:t> time used</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dirty="0"/>
              <a:t>Most </a:t>
            </a:r>
            <a:r>
              <a:rPr lang="nb-NO" dirty="0" err="1"/>
              <a:t>important</a:t>
            </a:r>
            <a:r>
              <a:rPr lang="nb-NO" dirty="0"/>
              <a:t> </a:t>
            </a:r>
            <a:r>
              <a:rPr lang="nb-NO" dirty="0" err="1"/>
              <a:t>things</a:t>
            </a:r>
            <a:r>
              <a:rPr lang="nb-NO" dirty="0"/>
              <a:t> to </a:t>
            </a:r>
            <a:r>
              <a:rPr lang="nb-NO" dirty="0" err="1"/>
              <a:t>work</a:t>
            </a:r>
            <a:r>
              <a:rPr lang="nb-NO" dirty="0"/>
              <a:t> </a:t>
            </a:r>
            <a:r>
              <a:rPr lang="nb-NO" dirty="0" err="1"/>
              <a:t>on</a:t>
            </a:r>
            <a:r>
              <a:rPr lang="nb-NO" dirty="0"/>
              <a:t> in </a:t>
            </a:r>
            <a:r>
              <a:rPr lang="nb-NO" dirty="0" err="1"/>
              <a:t>the</a:t>
            </a:r>
            <a:r>
              <a:rPr lang="nb-NO" dirty="0"/>
              <a:t> </a:t>
            </a:r>
            <a:r>
              <a:rPr lang="nb-NO" dirty="0" err="1"/>
              <a:t>future</a:t>
            </a:r>
            <a:endParaRPr lang="nb-NO" dirty="0"/>
          </a:p>
          <a:p>
            <a:pPr marL="742950" lvl="1" indent="-285750">
              <a:buFont typeface="Arial" panose="020B0604020202020204" pitchFamily="34" charset="0"/>
              <a:buChar char="•"/>
            </a:pPr>
            <a:r>
              <a:rPr lang="en-GB" dirty="0"/>
              <a:t>A</a:t>
            </a:r>
            <a:r>
              <a:rPr lang="nb-NO" dirty="0" err="1"/>
              <a:t>dd</a:t>
            </a:r>
            <a:r>
              <a:rPr lang="nb-NO" dirty="0"/>
              <a:t> </a:t>
            </a:r>
            <a:r>
              <a:rPr lang="nb-NO" dirty="0" err="1"/>
              <a:t>functionality</a:t>
            </a:r>
            <a:endParaRPr lang="nb-NO" dirty="0"/>
          </a:p>
          <a:p>
            <a:pPr marL="742950" lvl="1" indent="-285750">
              <a:buFont typeface="Arial" panose="020B0604020202020204" pitchFamily="34" charset="0"/>
              <a:buChar char="•"/>
            </a:pPr>
            <a:endParaRPr lang="nb-NO" dirty="0"/>
          </a:p>
        </p:txBody>
      </p:sp>
    </p:spTree>
    <p:extLst>
      <p:ext uri="{BB962C8B-B14F-4D97-AF65-F5344CB8AC3E}">
        <p14:creationId xmlns:p14="http://schemas.microsoft.com/office/powerpoint/2010/main" val="409088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63002E-0BB4-44CA-B5DD-37F7DA1B3B8E}"/>
              </a:ext>
            </a:extLst>
          </p:cNvPr>
          <p:cNvSpPr>
            <a:spLocks noGrp="1"/>
          </p:cNvSpPr>
          <p:nvPr>
            <p:ph type="title"/>
          </p:nvPr>
        </p:nvSpPr>
        <p:spPr/>
        <p:txBody>
          <a:bodyPr/>
          <a:lstStyle/>
          <a:p>
            <a:pPr algn="ctr"/>
            <a:r>
              <a:rPr lang="nb-NO"/>
              <a:t>Demo</a:t>
            </a:r>
          </a:p>
        </p:txBody>
      </p:sp>
    </p:spTree>
    <p:extLst>
      <p:ext uri="{BB962C8B-B14F-4D97-AF65-F5344CB8AC3E}">
        <p14:creationId xmlns:p14="http://schemas.microsoft.com/office/powerpoint/2010/main" val="13641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3C9C035-0AF9-4E07-9A07-A20DC6CBA9D6}"/>
              </a:ext>
            </a:extLst>
          </p:cNvPr>
          <p:cNvSpPr>
            <a:spLocks noGrp="1"/>
          </p:cNvSpPr>
          <p:nvPr>
            <p:ph type="title"/>
          </p:nvPr>
        </p:nvSpPr>
        <p:spPr>
          <a:xfrm>
            <a:off x="843951" y="2576345"/>
            <a:ext cx="10515600" cy="1273841"/>
          </a:xfrm>
        </p:spPr>
        <p:txBody>
          <a:bodyPr/>
          <a:lstStyle/>
          <a:p>
            <a:pPr algn="ctr"/>
            <a:r>
              <a:rPr lang="nb-NO"/>
              <a:t>Questions?</a:t>
            </a:r>
          </a:p>
        </p:txBody>
      </p:sp>
    </p:spTree>
    <p:extLst>
      <p:ext uri="{BB962C8B-B14F-4D97-AF65-F5344CB8AC3E}">
        <p14:creationId xmlns:p14="http://schemas.microsoft.com/office/powerpoint/2010/main" val="1380420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91</TotalTime>
  <Words>564</Words>
  <Application>Microsoft Office PowerPoint</Application>
  <PresentationFormat>Widescreen</PresentationFormat>
  <Paragraphs>93</Paragraphs>
  <Slides>7</Slides>
  <Notes>5</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7</vt:i4>
      </vt:variant>
    </vt:vector>
  </HeadingPairs>
  <TitlesOfParts>
    <vt:vector size="12" baseType="lpstr">
      <vt:lpstr>Arial</vt:lpstr>
      <vt:lpstr>Calibri</vt:lpstr>
      <vt:lpstr>Century Gothic</vt:lpstr>
      <vt:lpstr>Wingdings 3</vt:lpstr>
      <vt:lpstr>Ion</vt:lpstr>
      <vt:lpstr>Dalek</vt:lpstr>
      <vt:lpstr>Introduction</vt:lpstr>
      <vt:lpstr>Group organization</vt:lpstr>
      <vt:lpstr>Priorities</vt:lpstr>
      <vt:lpstr>Experiences to bring forward</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Dalek</dc:title>
  <dc:creator>Henry Faltin Våge</dc:creator>
  <cp:lastModifiedBy>Henry Faltin Våge</cp:lastModifiedBy>
  <cp:revision>13</cp:revision>
  <dcterms:created xsi:type="dcterms:W3CDTF">2019-02-19T18:16:16Z</dcterms:created>
  <dcterms:modified xsi:type="dcterms:W3CDTF">2019-02-21T10:09:32Z</dcterms:modified>
</cp:coreProperties>
</file>