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206" autoAdjust="0"/>
  </p:normalViewPr>
  <p:slideViewPr>
    <p:cSldViewPr snapToGrid="0">
      <p:cViewPr varScale="1">
        <p:scale>
          <a:sx n="80" d="100"/>
          <a:sy n="80" d="100"/>
        </p:scale>
        <p:origin x="6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72E3-68A5-4B32-8732-A0AFC7B96491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00C5-CFE5-4997-A610-427A1CD3E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5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Brede, Sandra and Faltin bachelor in bioinformatics</a:t>
            </a:r>
          </a:p>
          <a:p>
            <a:r>
              <a:rPr lang="nb-NO" dirty="0"/>
              <a:t>Magnus: bachelor in …?</a:t>
            </a:r>
          </a:p>
          <a:p>
            <a:r>
              <a:rPr lang="nb-NO" dirty="0"/>
              <a:t>Ingrid: bachelor in computer </a:t>
            </a:r>
            <a:r>
              <a:rPr lang="nb-NO" dirty="0" err="1"/>
              <a:t>technology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25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choose</a:t>
            </a:r>
            <a:r>
              <a:rPr lang="nb-NO" dirty="0"/>
              <a:t> a hybrid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Kanban</a:t>
            </a:r>
            <a:r>
              <a:rPr lang="nb-NO" dirty="0"/>
              <a:t> and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Key </a:t>
            </a:r>
            <a:r>
              <a:rPr lang="nb-NO" dirty="0" err="1"/>
              <a:t>point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as simpel as </a:t>
            </a:r>
            <a:r>
              <a:rPr lang="nb-NO" dirty="0" err="1"/>
              <a:t>possible</a:t>
            </a:r>
            <a:r>
              <a:rPr lang="nb-NO" dirty="0"/>
              <a:t>, </a:t>
            </a:r>
            <a:r>
              <a:rPr lang="nb-NO" dirty="0" err="1"/>
              <a:t>yet</a:t>
            </a:r>
            <a:r>
              <a:rPr lang="nb-NO" dirty="0"/>
              <a:t> rigid/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to make sure </a:t>
            </a:r>
            <a:r>
              <a:rPr lang="nb-NO" dirty="0" err="1"/>
              <a:t>we</a:t>
            </a:r>
            <a:r>
              <a:rPr lang="nb-NO" dirty="0"/>
              <a:t> have a steady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One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each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Writing</a:t>
            </a:r>
            <a:r>
              <a:rPr lang="nb-NO" dirty="0"/>
              <a:t> test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Running</a:t>
            </a:r>
            <a:r>
              <a:rPr lang="nb-NO" dirty="0"/>
              <a:t> tests </a:t>
            </a:r>
            <a:r>
              <a:rPr lang="nb-NO" dirty="0" err="1"/>
              <a:t>often</a:t>
            </a:r>
            <a:r>
              <a:rPr lang="nb-NO" dirty="0"/>
              <a:t> ( at </a:t>
            </a:r>
            <a:r>
              <a:rPr lang="nb-NO" dirty="0" err="1"/>
              <a:t>leasst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time </a:t>
            </a:r>
            <a:r>
              <a:rPr lang="nb-NO" dirty="0" err="1"/>
              <a:t>we</a:t>
            </a:r>
            <a:r>
              <a:rPr lang="nb-NO" dirty="0"/>
              <a:t> make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Sprint/</a:t>
            </a:r>
            <a:r>
              <a:rPr lang="nb-NO" dirty="0" err="1"/>
              <a:t>iteration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 and planning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Slack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Communication</a:t>
            </a:r>
            <a:r>
              <a:rPr lang="nb-NO" dirty="0"/>
              <a:t>, </a:t>
            </a:r>
            <a:r>
              <a:rPr lang="nb-NO" dirty="0" err="1"/>
              <a:t>asking</a:t>
            </a:r>
            <a:r>
              <a:rPr lang="nb-NO" dirty="0"/>
              <a:t> questions, planning, trouble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Trello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Todo</a:t>
            </a:r>
            <a:r>
              <a:rPr lang="nb-NO" dirty="0"/>
              <a:t> list, </a:t>
            </a:r>
            <a:r>
              <a:rPr lang="nb-NO" dirty="0" err="1"/>
              <a:t>organisation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, </a:t>
            </a:r>
            <a:r>
              <a:rPr lang="nb-NO" dirty="0" err="1"/>
              <a:t>making</a:t>
            </a:r>
            <a:r>
              <a:rPr lang="nb-NO" dirty="0"/>
              <a:t> sure </a:t>
            </a:r>
            <a:r>
              <a:rPr lang="nb-NO" dirty="0" err="1"/>
              <a:t>everyone</a:t>
            </a:r>
            <a:r>
              <a:rPr lang="nb-NO" dirty="0"/>
              <a:t> has </a:t>
            </a:r>
            <a:r>
              <a:rPr lang="nb-NO" dirty="0" err="1"/>
              <a:t>tasks</a:t>
            </a:r>
            <a:r>
              <a:rPr lang="nb-NO" dirty="0"/>
              <a:t>, not stepping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toes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Google </a:t>
            </a:r>
            <a:r>
              <a:rPr lang="nb-NO" dirty="0" err="1"/>
              <a:t>docs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organisation</a:t>
            </a:r>
            <a:r>
              <a:rPr lang="nb-NO" dirty="0"/>
              <a:t>, </a:t>
            </a:r>
            <a:r>
              <a:rPr lang="nb-NO" dirty="0" err="1"/>
              <a:t>sharing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Github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todo</a:t>
            </a:r>
            <a:r>
              <a:rPr lang="nb-NO" dirty="0"/>
              <a:t> list,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Time to cover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, 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agenda, </a:t>
            </a:r>
            <a:r>
              <a:rPr lang="nb-NO" dirty="0" err="1"/>
              <a:t>valuable</a:t>
            </a:r>
            <a:r>
              <a:rPr lang="nb-NO" dirty="0"/>
              <a:t> </a:t>
            </a:r>
            <a:r>
              <a:rPr lang="nb-NO" dirty="0" err="1"/>
              <a:t>lesson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Trouble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beggining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solved</a:t>
            </a:r>
            <a:r>
              <a:rPr lang="nb-NO" dirty="0"/>
              <a:t> </a:t>
            </a:r>
            <a:r>
              <a:rPr lang="nb-NO" dirty="0" err="1"/>
              <a:t>everything</a:t>
            </a:r>
            <a:r>
              <a:rPr lang="nb-NO" dirty="0"/>
              <a:t> has (so far) </a:t>
            </a:r>
            <a:r>
              <a:rPr lang="nb-NO" dirty="0" err="1"/>
              <a:t>gone</a:t>
            </a:r>
            <a:r>
              <a:rPr lang="nb-NO" dirty="0"/>
              <a:t> </a:t>
            </a:r>
            <a:r>
              <a:rPr lang="nb-NO" dirty="0" err="1"/>
              <a:t>smoothly</a:t>
            </a: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 </a:t>
            </a:r>
            <a:r>
              <a:rPr lang="nb-NO" dirty="0" err="1"/>
              <a:t>solution</a:t>
            </a:r>
            <a:r>
              <a:rPr lang="nb-NO" dirty="0"/>
              <a:t> is to </a:t>
            </a:r>
            <a:r>
              <a:rPr lang="nb-NO" dirty="0" err="1"/>
              <a:t>try</a:t>
            </a:r>
            <a:r>
              <a:rPr lang="nb-NO" dirty="0"/>
              <a:t> and break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pieces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managable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Solution to time used in </a:t>
            </a:r>
            <a:r>
              <a:rPr lang="nb-NO" dirty="0" err="1"/>
              <a:t>meetings</a:t>
            </a:r>
            <a:r>
              <a:rPr lang="nb-NO" dirty="0"/>
              <a:t> is to have a </a:t>
            </a:r>
            <a:r>
              <a:rPr lang="nb-NO" dirty="0" err="1"/>
              <a:t>spesific</a:t>
            </a:r>
            <a:r>
              <a:rPr lang="nb-NO" dirty="0"/>
              <a:t> agenda to og </a:t>
            </a:r>
            <a:r>
              <a:rPr lang="nb-NO" dirty="0" err="1"/>
              <a:t>trough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6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a game </a:t>
            </a:r>
            <a:r>
              <a:rPr lang="nb-NO" dirty="0" err="1"/>
              <a:t>skeleton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stronger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Map</a:t>
            </a:r>
            <a:r>
              <a:rPr lang="nb-NO" dirty="0"/>
              <a:t>, Robot, game </a:t>
            </a:r>
            <a:r>
              <a:rPr lang="nb-NO" dirty="0" err="1"/>
              <a:t>etc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alot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less </a:t>
            </a:r>
            <a:r>
              <a:rPr lang="nb-NO" dirty="0" err="1"/>
              <a:t>filled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flag</a:t>
            </a:r>
            <a:r>
              <a:rPr lang="nb-NO" dirty="0"/>
              <a:t>, </a:t>
            </a:r>
            <a:r>
              <a:rPr lang="nb-NO" dirty="0" err="1"/>
              <a:t>conveyorbelt</a:t>
            </a:r>
            <a:r>
              <a:rPr lang="nb-NO" dirty="0"/>
              <a:t> etc.</a:t>
            </a:r>
          </a:p>
          <a:p>
            <a:endParaRPr lang="nb-NO" dirty="0"/>
          </a:p>
          <a:p>
            <a:r>
              <a:rPr lang="nb-NO" dirty="0" err="1"/>
              <a:t>Overview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for </a:t>
            </a:r>
            <a:r>
              <a:rPr lang="nb-NO" dirty="0" err="1"/>
              <a:t>doing</a:t>
            </a:r>
            <a:r>
              <a:rPr lang="nb-NO" dirty="0"/>
              <a:t> it like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an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by letting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visualize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/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resolve</a:t>
            </a:r>
            <a:r>
              <a:rPr lang="nb-NO" dirty="0"/>
              <a:t> problems or plan </a:t>
            </a:r>
            <a:r>
              <a:rPr lang="nb-NO" dirty="0" err="1"/>
              <a:t>strategies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</a:t>
            </a:r>
            <a:r>
              <a:rPr lang="nb-NO" dirty="0" err="1"/>
              <a:t>becomes</a:t>
            </a:r>
            <a:r>
              <a:rPr lang="nb-NO" dirty="0"/>
              <a:t> a </a:t>
            </a:r>
            <a:r>
              <a:rPr lang="nb-NO" dirty="0" err="1"/>
              <a:t>concern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Issues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With all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it is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tempted</a:t>
            </a:r>
            <a:r>
              <a:rPr lang="nb-NO" dirty="0"/>
              <a:t> to make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or make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better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Becomes</a:t>
            </a:r>
            <a:r>
              <a:rPr lang="nb-NO" dirty="0"/>
              <a:t> a bit more </a:t>
            </a:r>
            <a:r>
              <a:rPr lang="nb-NO" dirty="0" err="1"/>
              <a:t>messy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whats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making</a:t>
            </a:r>
            <a:endParaRPr lang="nb-NO" dirty="0"/>
          </a:p>
          <a:p>
            <a:r>
              <a:rPr lang="nb-NO" dirty="0" err="1"/>
              <a:t>Fixes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Our </a:t>
            </a:r>
            <a:r>
              <a:rPr lang="nb-NO" dirty="0" err="1"/>
              <a:t>fixes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is to </a:t>
            </a:r>
            <a:r>
              <a:rPr lang="nb-NO" dirty="0" err="1"/>
              <a:t>stick</a:t>
            </a:r>
            <a:r>
              <a:rPr lang="nb-NO" dirty="0"/>
              <a:t>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, and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r>
              <a:rPr lang="nb-NO" dirty="0"/>
              <a:t> lists </a:t>
            </a:r>
            <a:r>
              <a:rPr lang="nb-NO" dirty="0" err="1"/>
              <a:t>we</a:t>
            </a:r>
            <a:r>
              <a:rPr lang="nb-NO" dirty="0"/>
              <a:t> make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34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all </a:t>
            </a:r>
            <a:r>
              <a:rPr lang="nb-NO" dirty="0" err="1"/>
              <a:t>these</a:t>
            </a:r>
            <a:r>
              <a:rPr lang="nb-NO" dirty="0"/>
              <a:t> different </a:t>
            </a:r>
            <a:r>
              <a:rPr lang="nb-NO" dirty="0" err="1"/>
              <a:t>processes</a:t>
            </a:r>
            <a:r>
              <a:rPr lang="nb-NO" dirty="0"/>
              <a:t>(</a:t>
            </a:r>
            <a:r>
              <a:rPr lang="nb-NO" dirty="0" err="1"/>
              <a:t>coding</a:t>
            </a:r>
            <a:r>
              <a:rPr lang="nb-NO" dirty="0"/>
              <a:t>, planning, </a:t>
            </a:r>
            <a:r>
              <a:rPr lang="nb-NO" dirty="0" err="1"/>
              <a:t>reviewing</a:t>
            </a:r>
            <a:r>
              <a:rPr lang="nb-NO" dirty="0"/>
              <a:t>, </a:t>
            </a:r>
            <a:r>
              <a:rPr lang="nb-NO" dirty="0" err="1"/>
              <a:t>retrospective</a:t>
            </a:r>
            <a:r>
              <a:rPr lang="nb-NO" dirty="0"/>
              <a:t>) </a:t>
            </a:r>
            <a:r>
              <a:rPr lang="nb-NO" dirty="0" err="1"/>
              <a:t>takes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How </a:t>
            </a:r>
            <a:r>
              <a:rPr lang="nb-NO" dirty="0" err="1"/>
              <a:t>much</a:t>
            </a:r>
            <a:r>
              <a:rPr lang="nb-NO" dirty="0"/>
              <a:t>/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workload</a:t>
            </a:r>
            <a:r>
              <a:rPr lang="nb-NO" dirty="0"/>
              <a:t> is/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first imagines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Efficiency</a:t>
            </a:r>
            <a:r>
              <a:rPr lang="nb-NO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Concering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time and </a:t>
            </a:r>
            <a:r>
              <a:rPr lang="nb-NO" dirty="0" err="1"/>
              <a:t>work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At </a:t>
            </a:r>
            <a:r>
              <a:rPr lang="nb-NO" dirty="0" err="1"/>
              <a:t>meetings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coding</a:t>
            </a:r>
            <a:endParaRPr lang="nb-NO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3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99AB32-8EF8-479E-9F0F-66DBC264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C34CCF2-5ADE-4911-9EF0-89DDCF94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1CD4A3-F3C6-486C-A1B5-75F78830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A2F124-42AB-41C7-ABDB-F77BE5B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CF735A-F285-497F-A065-DB047E4D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662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D1729A-5AEB-404F-90B0-62C9558C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4B58403-F548-49FB-A7E7-C17C2E75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F53D2CF-651D-4BD3-B329-E7732E59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C5B493-DA3F-4FC7-8BE4-DE057915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E3DFD0-8A62-40ED-A9B4-C9B1B890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93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15AEABB-A21E-4A34-B44A-1AB12909A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FE638F-092B-4009-BEC7-4097A732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3552A7-ED4F-417E-8B92-34ED1BD2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25BCA-6DA9-4C14-BACB-E7162714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8B6CF4-1B0C-4453-817E-062D73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8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15D8E6-22D5-4101-984C-8C40F512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F14527-5329-45BB-845A-51768AE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A0E44C-CBB7-423E-B7A5-80A46EDC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844CB5-9E44-42D3-9380-8EC537C3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1E84F63-7E31-4572-BA25-92B37190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842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7814D8-ECE6-4857-9607-346F16BD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A5E2472-3083-44B2-BE6A-2D12A5C2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3125C0-F7CC-4F2D-952C-D37E5D7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E8F9C2-0EDD-475A-A6C0-CF3F65D1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3FF8CE5-C3F0-44AB-8FB2-EA38A73B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820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9AEE65-3F1E-4D67-93F3-C4BC791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B5C6E6-2617-4D9A-941B-4D1B3FBE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FE88712-8B29-473B-8CB1-38DD134A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0AC9812-E751-4151-8881-4106DF90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1C4A6CE-C33E-4FC1-BBF5-2734DFB9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D20D802-F5CA-4C17-9DE6-1C63FD4E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48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2FECF2-C1E0-4242-A52D-BF9B45E6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C1067D-CBEA-4AF6-9D90-0E0C3118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1C57A9-D7B7-4801-BBF5-7E4E0644E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CCA9CD-7100-4474-88CB-5243E0EC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0AF8AA-9636-4453-BF28-56959BCE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1E6C430-512C-4634-A2D5-84301506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67E1D53-C30D-4F0D-8E6B-258DB34B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5CF151A-604E-45A0-B3B9-EB9D758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08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4DDC39-90AE-4736-9D5C-A41AA1F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8D90350-D8C1-4EFC-9C81-9E10C844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21EF1EE-E7E0-4D0D-AA19-96C0A699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CACF507-8A94-46ED-B92D-179B1670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05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7D58F84-B491-4DA5-B126-5CF8E9C6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FE4FEF-6024-4E32-A108-78315E4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EA809C5-B294-4D0F-A60F-B4F5AD46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78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A3CCA-12BF-411E-96BA-33EA9713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045F9F-29F3-457C-8B9F-292B7988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FACD86-AD74-4DE7-AB94-AD94074C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4D53AE3-614E-489B-A1CB-3FB36D7C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AD81A1F-C5D6-4A4F-A9FD-8E46F3A9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A9BD8FC-BD4C-4EEC-B239-17C5DFB8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826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02C01A-D6B3-4228-BF66-4C1A71B0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D0D3F1D-6F99-4492-A29C-A4EBC9E4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DC23A2B-533E-4C36-9927-6EFC5FD5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98B70F9-AC4F-42AC-8FEF-3ED7F67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0C62B4-E07C-4F1F-93CD-D80818E0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010D04-3599-44D8-B243-4E35B12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47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83EC89A-AFB5-4C0F-9FDB-07B14191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D17F69-57F3-4621-B7BF-9E92A352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12759B-94E6-40F6-AA7D-754757A5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FE56-53A5-4307-B55A-C5E78E8654B2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CAF5E9-3B11-49F0-B1FC-116849C0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747863-F0D9-488D-831F-A8F3C871F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3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0781B1-587B-49FD-AB53-AA1B9A1AE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Dalek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1A98A0-02A0-4A0D-858A-BBA103D6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62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1EE48F-0FB6-4E40-B1B8-81180DB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972825-DC10-4029-B897-3A8CA8A6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C19C49-DA61-4645-BE0E-8C4058D9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Faltin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Magnus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24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 </a:t>
            </a:r>
            <a:r>
              <a:rPr lang="nb-NO" dirty="0" err="1"/>
              <a:t>organization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Kanban</a:t>
            </a:r>
            <a:r>
              <a:rPr lang="nb-NO" dirty="0"/>
              <a:t> and SCRUM hybrid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One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each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(sprint)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in </a:t>
            </a:r>
            <a:r>
              <a:rPr lang="nb-NO" dirty="0" err="1"/>
              <a:t>todo</a:t>
            </a:r>
            <a:r>
              <a:rPr lang="nb-NO" dirty="0"/>
              <a:t>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Github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given in a </a:t>
            </a:r>
            <a:r>
              <a:rPr lang="nb-NO" dirty="0" err="1"/>
              <a:t>todo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Spesific</a:t>
            </a:r>
            <a:r>
              <a:rPr lang="nb-NO" dirty="0"/>
              <a:t> agenda for </a:t>
            </a:r>
            <a:r>
              <a:rPr lang="nb-NO" dirty="0" err="1"/>
              <a:t>meetings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30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FB0C4D-B517-48A1-AFE3-C53B8EF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Priorities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E13DF1-93EB-4B04-B84F-8901B0D5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04CCDF9-478B-42AE-B1CC-63DE0661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What</a:t>
            </a:r>
            <a:r>
              <a:rPr lang="nb-NO" dirty="0"/>
              <a:t> have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prioritized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Game </a:t>
            </a:r>
            <a:r>
              <a:rPr lang="nb-NO" dirty="0" err="1"/>
              <a:t>skeleton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Why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Overview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Issues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Temptation</a:t>
            </a:r>
            <a:r>
              <a:rPr lang="nb-NO" dirty="0"/>
              <a:t> to do </a:t>
            </a:r>
            <a:r>
              <a:rPr lang="nb-NO" dirty="0" err="1"/>
              <a:t>fixes</a:t>
            </a:r>
            <a:r>
              <a:rPr lang="nb-NO" dirty="0"/>
              <a:t> in </a:t>
            </a:r>
            <a:r>
              <a:rPr lang="nb-NO" dirty="0" err="1"/>
              <a:t>skeleton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Fixes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Sticking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8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DAB73-F02E-44EE-96F7-84088AA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Experiences</a:t>
            </a:r>
            <a:r>
              <a:rPr lang="nb-NO" dirty="0"/>
              <a:t> to bring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730DE0-9566-4CA0-9CE9-DA36D8EC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51513CF-9D7D-4E51-9122-81B9F672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so far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amount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08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63002E-0BB4-44CA-B5DD-37F7DA1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41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C9C035-0AF9-4E07-9A07-A20DC6CB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76345"/>
            <a:ext cx="10515600" cy="1273841"/>
          </a:xfrm>
        </p:spPr>
        <p:txBody>
          <a:bodyPr/>
          <a:lstStyle/>
          <a:p>
            <a:pPr algn="ctr"/>
            <a:r>
              <a:rPr lang="nb-NO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04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495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Dalek</vt:lpstr>
      <vt:lpstr>Introduction</vt:lpstr>
      <vt:lpstr>Group organization</vt:lpstr>
      <vt:lpstr>Priorities</vt:lpstr>
      <vt:lpstr>Experiences to bring forward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Dalek</dc:title>
  <dc:creator>Henry Faltin Våge</dc:creator>
  <cp:lastModifiedBy>Henry Faltin Våge</cp:lastModifiedBy>
  <cp:revision>7</cp:revision>
  <dcterms:created xsi:type="dcterms:W3CDTF">2019-02-19T18:16:16Z</dcterms:created>
  <dcterms:modified xsi:type="dcterms:W3CDTF">2019-02-19T19:07:10Z</dcterms:modified>
</cp:coreProperties>
</file>