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9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6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%202.docx" TargetMode="External"/><Relationship Id="rId2" Type="http://schemas.openxmlformats.org/officeDocument/2006/relationships/hyperlink" Target="file:///C:\Users\ALUNO\Desktop\Cap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53280" y="2306320"/>
            <a:ext cx="218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Livro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02000" y="11582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Capítulo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302000" y="16423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Capítulo 2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0880" y="21216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Capítulo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2018-12-06T22:07:31Z</dcterms:created>
  <dcterms:modified xsi:type="dcterms:W3CDTF">2018-12-06T23:28:21Z</dcterms:modified>
</cp:coreProperties>
</file>