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30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66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57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6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83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55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36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06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79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66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9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8F8C3-7DF5-4A93-8FFF-199B4B581A6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4DFD-96FE-4819-9D6B-5D0FFE9F1A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83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LUNO\Desktop\Cap%201.doc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53280" y="2306320"/>
            <a:ext cx="218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Livro</a:t>
            </a:r>
            <a:endParaRPr lang="pt-BR" sz="4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302000" y="115824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2" action="ppaction://hlinkfile"/>
              </a:rPr>
              <a:t>Capítulo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43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</cp:revision>
  <dcterms:created xsi:type="dcterms:W3CDTF">2018-12-06T22:07:31Z</dcterms:created>
  <dcterms:modified xsi:type="dcterms:W3CDTF">2018-12-06T22:49:00Z</dcterms:modified>
</cp:coreProperties>
</file>