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30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66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7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83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5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6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9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6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9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8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ap%201.docx" TargetMode="External"/><Relationship Id="rId2" Type="http://schemas.openxmlformats.org/officeDocument/2006/relationships/hyperlink" Target="file:///C:\Users\ALUNO\Desktop\Cap%201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53280" y="2306320"/>
            <a:ext cx="218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Livro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02000" y="11582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2" action="ppaction://hlinkfile"/>
              </a:rPr>
              <a:t>Capítulo 1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302000" y="1659989"/>
            <a:ext cx="97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3" action="ppaction://hlinkfile"/>
              </a:rPr>
              <a:t>Capítulo 2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22180" y="24387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3" action="ppaction://hlinkfile"/>
              </a:rPr>
              <a:t>Capítulo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2018-12-06T22:07:31Z</dcterms:created>
  <dcterms:modified xsi:type="dcterms:W3CDTF">2018-12-06T23:05:19Z</dcterms:modified>
</cp:coreProperties>
</file>