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6" r:id="rId6"/>
    <p:sldId id="265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CC96-E9B8-486A-8DA0-BA54893C5EEF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3454-382B-43E3-B211-CF045DD8F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36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CC96-E9B8-486A-8DA0-BA54893C5EEF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3454-382B-43E3-B211-CF045DD8F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51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CC96-E9B8-486A-8DA0-BA54893C5EEF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3454-382B-43E3-B211-CF045DD8F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27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CC96-E9B8-486A-8DA0-BA54893C5EEF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3454-382B-43E3-B211-CF045DD8F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92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CC96-E9B8-486A-8DA0-BA54893C5EEF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3454-382B-43E3-B211-CF045DD8F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33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CC96-E9B8-486A-8DA0-BA54893C5EEF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3454-382B-43E3-B211-CF045DD8F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19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CC96-E9B8-486A-8DA0-BA54893C5EEF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3454-382B-43E3-B211-CF045DD8F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9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CC96-E9B8-486A-8DA0-BA54893C5EEF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3454-382B-43E3-B211-CF045DD8F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61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CC96-E9B8-486A-8DA0-BA54893C5EEF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3454-382B-43E3-B211-CF045DD8F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86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CC96-E9B8-486A-8DA0-BA54893C5EEF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3454-382B-43E3-B211-CF045DD8F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48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CC96-E9B8-486A-8DA0-BA54893C5EEF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3454-382B-43E3-B211-CF045DD8F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88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CC96-E9B8-486A-8DA0-BA54893C5EEF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3454-382B-43E3-B211-CF045DD8F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91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5552" y="332656"/>
            <a:ext cx="8260904" cy="720080"/>
          </a:xfrm>
        </p:spPr>
        <p:txBody>
          <a:bodyPr>
            <a:normAutofit/>
          </a:bodyPr>
          <a:lstStyle/>
          <a:p>
            <a:pPr algn="l"/>
            <a:r>
              <a:rPr lang="pt-BR" sz="3000" dirty="0" smtClean="0"/>
              <a:t>Acesso do usuário.</a:t>
            </a:r>
            <a:endParaRPr lang="pt-BR"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3173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70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5552" y="332656"/>
            <a:ext cx="8260904" cy="1008112"/>
          </a:xfrm>
        </p:spPr>
        <p:txBody>
          <a:bodyPr>
            <a:normAutofit/>
          </a:bodyPr>
          <a:lstStyle/>
          <a:p>
            <a:pPr algn="l"/>
            <a:r>
              <a:rPr lang="pt-BR" sz="3000" dirty="0" smtClean="0"/>
              <a:t>Reprovar antecipação.</a:t>
            </a:r>
            <a:endParaRPr lang="pt-BR" sz="3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88095"/>
            <a:ext cx="8496944" cy="349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15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5552" y="332656"/>
            <a:ext cx="8260904" cy="1008112"/>
          </a:xfrm>
        </p:spPr>
        <p:txBody>
          <a:bodyPr>
            <a:normAutofit/>
          </a:bodyPr>
          <a:lstStyle/>
          <a:p>
            <a:pPr algn="l"/>
            <a:r>
              <a:rPr lang="pt-BR" sz="3000" dirty="0" smtClean="0"/>
              <a:t>Tela inicial do usuário analista, com notificações, lista de notas no cabeçalho e opção de sair.</a:t>
            </a:r>
            <a:endParaRPr lang="pt-BR" sz="30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568952" cy="396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77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5552" y="332656"/>
            <a:ext cx="8260904" cy="1008112"/>
          </a:xfrm>
        </p:spPr>
        <p:txBody>
          <a:bodyPr>
            <a:normAutofit/>
          </a:bodyPr>
          <a:lstStyle/>
          <a:p>
            <a:pPr algn="l"/>
            <a:r>
              <a:rPr lang="pt-BR" sz="3000" dirty="0" smtClean="0"/>
              <a:t>Listagem de notas, com opções por nota e destaque nas notas reprovadas.</a:t>
            </a:r>
            <a:endParaRPr lang="pt-BR" sz="3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628800"/>
            <a:ext cx="855709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82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5552" y="332656"/>
            <a:ext cx="8260904" cy="1008112"/>
          </a:xfrm>
        </p:spPr>
        <p:txBody>
          <a:bodyPr>
            <a:normAutofit/>
          </a:bodyPr>
          <a:lstStyle/>
          <a:p>
            <a:pPr algn="l"/>
            <a:r>
              <a:rPr lang="pt-BR" sz="3000" dirty="0" smtClean="0"/>
              <a:t>Solicitação de antecipação.</a:t>
            </a:r>
            <a:endParaRPr lang="pt-BR" sz="3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29905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61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5552" y="332656"/>
            <a:ext cx="8260904" cy="1008112"/>
          </a:xfrm>
        </p:spPr>
        <p:txBody>
          <a:bodyPr>
            <a:normAutofit/>
          </a:bodyPr>
          <a:lstStyle/>
          <a:p>
            <a:pPr algn="l"/>
            <a:r>
              <a:rPr lang="pt-BR" sz="3000" dirty="0" smtClean="0"/>
              <a:t>Pesquisa de nota fiscal.</a:t>
            </a:r>
            <a:endParaRPr lang="pt-BR" sz="3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703171" cy="399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40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5552" y="332656"/>
            <a:ext cx="8260904" cy="1008112"/>
          </a:xfrm>
        </p:spPr>
        <p:txBody>
          <a:bodyPr>
            <a:normAutofit/>
          </a:bodyPr>
          <a:lstStyle/>
          <a:p>
            <a:pPr algn="l"/>
            <a:r>
              <a:rPr lang="pt-BR" sz="3000" dirty="0" smtClean="0"/>
              <a:t>Cadastro de Nota Fiscal.</a:t>
            </a:r>
            <a:endParaRPr lang="pt-BR" sz="3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556792"/>
            <a:ext cx="8650167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51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5552" y="332656"/>
            <a:ext cx="8260904" cy="1008112"/>
          </a:xfrm>
        </p:spPr>
        <p:txBody>
          <a:bodyPr>
            <a:normAutofit/>
          </a:bodyPr>
          <a:lstStyle/>
          <a:p>
            <a:pPr algn="l"/>
            <a:r>
              <a:rPr lang="pt-BR" sz="3000" dirty="0" smtClean="0"/>
              <a:t>Tela inicial do usuário gestor, com notificações, lista de solicitações de antecipação no cabeçalho.</a:t>
            </a:r>
            <a:endParaRPr lang="pt-BR" sz="3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8"/>
          <a:stretch/>
        </p:blipFill>
        <p:spPr bwMode="auto">
          <a:xfrm>
            <a:off x="323529" y="1700808"/>
            <a:ext cx="8514563" cy="400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02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5552" y="332656"/>
            <a:ext cx="8260904" cy="1008112"/>
          </a:xfrm>
        </p:spPr>
        <p:txBody>
          <a:bodyPr>
            <a:normAutofit/>
          </a:bodyPr>
          <a:lstStyle/>
          <a:p>
            <a:pPr algn="l"/>
            <a:r>
              <a:rPr lang="pt-BR" sz="3000" dirty="0" smtClean="0"/>
              <a:t>Lista de solicitações de antecipação com opções.</a:t>
            </a:r>
            <a:endParaRPr lang="pt-BR" sz="3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606729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80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5552" y="332656"/>
            <a:ext cx="8260904" cy="1008112"/>
          </a:xfrm>
        </p:spPr>
        <p:txBody>
          <a:bodyPr>
            <a:normAutofit/>
          </a:bodyPr>
          <a:lstStyle/>
          <a:p>
            <a:pPr algn="l"/>
            <a:r>
              <a:rPr lang="pt-BR" sz="3000" dirty="0" smtClean="0"/>
              <a:t>Aprovação de antecipação.</a:t>
            </a:r>
            <a:endParaRPr lang="pt-BR" sz="3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680446"/>
            <a:ext cx="8640959" cy="36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503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83</Words>
  <Application>Microsoft Office PowerPoint</Application>
  <PresentationFormat>Apresentação na tela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Acesso do usuário.</vt:lpstr>
      <vt:lpstr>Tela inicial do usuário analista, com notificações, lista de notas no cabeçalho e opção de sair.</vt:lpstr>
      <vt:lpstr>Listagem de notas, com opções por nota e destaque nas notas reprovadas.</vt:lpstr>
      <vt:lpstr>Solicitação de antecipação.</vt:lpstr>
      <vt:lpstr>Pesquisa de nota fiscal.</vt:lpstr>
      <vt:lpstr>Cadastro de Nota Fiscal.</vt:lpstr>
      <vt:lpstr>Tela inicial do usuário gestor, com notificações, lista de solicitações de antecipação no cabeçalho.</vt:lpstr>
      <vt:lpstr>Lista de solicitações de antecipação com opções.</vt:lpstr>
      <vt:lpstr>Aprovação de antecipação.</vt:lpstr>
      <vt:lpstr>Reprovar antecipação.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Acesso do usuário</dc:title>
  <dc:creator>Ingrid Carvalho</dc:creator>
  <cp:lastModifiedBy>Ingrid Carvalho</cp:lastModifiedBy>
  <cp:revision>3</cp:revision>
  <dcterms:created xsi:type="dcterms:W3CDTF">2019-10-23T01:46:06Z</dcterms:created>
  <dcterms:modified xsi:type="dcterms:W3CDTF">2019-10-23T02:12:42Z</dcterms:modified>
</cp:coreProperties>
</file>