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16257588" cy="406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0" userDrawn="1">
          <p15:clr>
            <a:srgbClr val="A4A3A4"/>
          </p15:clr>
        </p15:guide>
        <p15:guide id="2" pos="51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27E"/>
    <a:srgbClr val="E4A6E2"/>
    <a:srgbClr val="9571F5"/>
    <a:srgbClr val="A76A4D"/>
    <a:srgbClr val="E6BD95"/>
    <a:srgbClr val="F3CBA1"/>
    <a:srgbClr val="D4A17B"/>
    <a:srgbClr val="F9E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1"/>
  </p:normalViewPr>
  <p:slideViewPr>
    <p:cSldViewPr snapToGrid="0" showGuides="1">
      <p:cViewPr varScale="1">
        <p:scale>
          <a:sx n="89" d="100"/>
          <a:sy n="89" d="100"/>
        </p:scale>
        <p:origin x="192" y="1152"/>
      </p:cViewPr>
      <p:guideLst>
        <p:guide orient="horz" pos="12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54307-7D0B-924D-8545-0882C46F61D1}" type="datetimeFigureOut">
              <a:rPr lang="en-BR" smtClean="0"/>
              <a:t>29/05/24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43200" y="1143000"/>
            <a:ext cx="1234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CE66B-786B-6E48-B11F-ED1BA1CE576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8575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CE66B-786B-6E48-B11F-ED1BA1CE5766}" type="slidenum">
              <a:rPr lang="en-BR" smtClean="0"/>
              <a:t>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8046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CE66B-786B-6E48-B11F-ED1BA1CE5766}" type="slidenum">
              <a:rPr lang="en-BR" smtClean="0"/>
              <a:t>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5954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199" y="665104"/>
            <a:ext cx="12193191" cy="1414874"/>
          </a:xfrm>
        </p:spPr>
        <p:txBody>
          <a:bodyPr anchor="b"/>
          <a:lstStyle>
            <a:lvl1pPr algn="ctr">
              <a:defRPr sz="35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199" y="2134541"/>
            <a:ext cx="12193191" cy="981192"/>
          </a:xfrm>
        </p:spPr>
        <p:txBody>
          <a:bodyPr/>
          <a:lstStyle>
            <a:lvl1pPr marL="0" indent="0" algn="ctr">
              <a:buNone/>
              <a:defRPr sz="1422"/>
            </a:lvl1pPr>
            <a:lvl2pPr marL="270937" indent="0" algn="ctr">
              <a:buNone/>
              <a:defRPr sz="1185"/>
            </a:lvl2pPr>
            <a:lvl3pPr marL="541873" indent="0" algn="ctr">
              <a:buNone/>
              <a:defRPr sz="1067"/>
            </a:lvl3pPr>
            <a:lvl4pPr marL="812810" indent="0" algn="ctr">
              <a:buNone/>
              <a:defRPr sz="948"/>
            </a:lvl4pPr>
            <a:lvl5pPr marL="1083747" indent="0" algn="ctr">
              <a:buNone/>
              <a:defRPr sz="948"/>
            </a:lvl5pPr>
            <a:lvl6pPr marL="1354684" indent="0" algn="ctr">
              <a:buNone/>
              <a:defRPr sz="948"/>
            </a:lvl6pPr>
            <a:lvl7pPr marL="1625620" indent="0" algn="ctr">
              <a:buNone/>
              <a:defRPr sz="948"/>
            </a:lvl7pPr>
            <a:lvl8pPr marL="1896557" indent="0" algn="ctr">
              <a:buNone/>
              <a:defRPr sz="948"/>
            </a:lvl8pPr>
            <a:lvl9pPr marL="2167494" indent="0" algn="ctr">
              <a:buNone/>
              <a:defRPr sz="9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F6F7-4A34-9A46-90C8-DA30570163AF}" type="datetimeFigureOut">
              <a:rPr lang="en-BR" smtClean="0"/>
              <a:t>29/05/24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6329-FE36-2743-ABA9-01CB53F177A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7663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F6F7-4A34-9A46-90C8-DA30570163AF}" type="datetimeFigureOut">
              <a:rPr lang="en-BR" smtClean="0"/>
              <a:t>29/05/24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6329-FE36-2743-ABA9-01CB53F177A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1720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4337" y="216370"/>
            <a:ext cx="3505542" cy="34440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709" y="216370"/>
            <a:ext cx="10313407" cy="34440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F6F7-4A34-9A46-90C8-DA30570163AF}" type="datetimeFigureOut">
              <a:rPr lang="en-BR" smtClean="0"/>
              <a:t>29/05/24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6329-FE36-2743-ABA9-01CB53F177A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0327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F6F7-4A34-9A46-90C8-DA30570163AF}" type="datetimeFigureOut">
              <a:rPr lang="en-BR" smtClean="0"/>
              <a:t>29/05/24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6329-FE36-2743-ABA9-01CB53F177A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1572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242" y="1013178"/>
            <a:ext cx="14022170" cy="1690511"/>
          </a:xfrm>
        </p:spPr>
        <p:txBody>
          <a:bodyPr anchor="b"/>
          <a:lstStyle>
            <a:lvl1pPr>
              <a:defRPr sz="35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242" y="2719682"/>
            <a:ext cx="14022170" cy="889000"/>
          </a:xfrm>
        </p:spPr>
        <p:txBody>
          <a:bodyPr/>
          <a:lstStyle>
            <a:lvl1pPr marL="0" indent="0">
              <a:buNone/>
              <a:defRPr sz="1422">
                <a:solidFill>
                  <a:schemeClr val="tx1">
                    <a:tint val="82000"/>
                  </a:schemeClr>
                </a:solidFill>
              </a:defRPr>
            </a:lvl1pPr>
            <a:lvl2pPr marL="270937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2pPr>
            <a:lvl3pPr marL="541873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3pPr>
            <a:lvl4pPr marL="812810" indent="0">
              <a:buNone/>
              <a:defRPr sz="948">
                <a:solidFill>
                  <a:schemeClr val="tx1">
                    <a:tint val="82000"/>
                  </a:schemeClr>
                </a:solidFill>
              </a:defRPr>
            </a:lvl4pPr>
            <a:lvl5pPr marL="1083747" indent="0">
              <a:buNone/>
              <a:defRPr sz="948">
                <a:solidFill>
                  <a:schemeClr val="tx1">
                    <a:tint val="82000"/>
                  </a:schemeClr>
                </a:solidFill>
              </a:defRPr>
            </a:lvl5pPr>
            <a:lvl6pPr marL="1354684" indent="0">
              <a:buNone/>
              <a:defRPr sz="948">
                <a:solidFill>
                  <a:schemeClr val="tx1">
                    <a:tint val="82000"/>
                  </a:schemeClr>
                </a:solidFill>
              </a:defRPr>
            </a:lvl6pPr>
            <a:lvl7pPr marL="1625620" indent="0">
              <a:buNone/>
              <a:defRPr sz="948">
                <a:solidFill>
                  <a:schemeClr val="tx1">
                    <a:tint val="82000"/>
                  </a:schemeClr>
                </a:solidFill>
              </a:defRPr>
            </a:lvl7pPr>
            <a:lvl8pPr marL="1896557" indent="0">
              <a:buNone/>
              <a:defRPr sz="948">
                <a:solidFill>
                  <a:schemeClr val="tx1">
                    <a:tint val="82000"/>
                  </a:schemeClr>
                </a:solidFill>
              </a:defRPr>
            </a:lvl8pPr>
            <a:lvl9pPr marL="2167494" indent="0">
              <a:buNone/>
              <a:defRPr sz="9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F6F7-4A34-9A46-90C8-DA30570163AF}" type="datetimeFigureOut">
              <a:rPr lang="en-BR" smtClean="0"/>
              <a:t>29/05/24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6329-FE36-2743-ABA9-01CB53F177A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4330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709" y="1081852"/>
            <a:ext cx="6909475" cy="2578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0404" y="1081852"/>
            <a:ext cx="6909475" cy="2578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F6F7-4A34-9A46-90C8-DA30570163AF}" type="datetimeFigureOut">
              <a:rPr lang="en-BR" smtClean="0"/>
              <a:t>29/05/24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6329-FE36-2743-ABA9-01CB53F177A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214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216371"/>
            <a:ext cx="14022170" cy="785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827" y="996245"/>
            <a:ext cx="6877721" cy="488244"/>
          </a:xfrm>
        </p:spPr>
        <p:txBody>
          <a:bodyPr anchor="b"/>
          <a:lstStyle>
            <a:lvl1pPr marL="0" indent="0">
              <a:buNone/>
              <a:defRPr sz="1422" b="1"/>
            </a:lvl1pPr>
            <a:lvl2pPr marL="270937" indent="0">
              <a:buNone/>
              <a:defRPr sz="1185" b="1"/>
            </a:lvl2pPr>
            <a:lvl3pPr marL="541873" indent="0">
              <a:buNone/>
              <a:defRPr sz="1067" b="1"/>
            </a:lvl3pPr>
            <a:lvl4pPr marL="812810" indent="0">
              <a:buNone/>
              <a:defRPr sz="948" b="1"/>
            </a:lvl4pPr>
            <a:lvl5pPr marL="1083747" indent="0">
              <a:buNone/>
              <a:defRPr sz="948" b="1"/>
            </a:lvl5pPr>
            <a:lvl6pPr marL="1354684" indent="0">
              <a:buNone/>
              <a:defRPr sz="948" b="1"/>
            </a:lvl6pPr>
            <a:lvl7pPr marL="1625620" indent="0">
              <a:buNone/>
              <a:defRPr sz="948" b="1"/>
            </a:lvl7pPr>
            <a:lvl8pPr marL="1896557" indent="0">
              <a:buNone/>
              <a:defRPr sz="948" b="1"/>
            </a:lvl8pPr>
            <a:lvl9pPr marL="2167494" indent="0">
              <a:buNone/>
              <a:defRPr sz="9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827" y="1484489"/>
            <a:ext cx="6877721" cy="2183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30404" y="996245"/>
            <a:ext cx="6911592" cy="488244"/>
          </a:xfrm>
        </p:spPr>
        <p:txBody>
          <a:bodyPr anchor="b"/>
          <a:lstStyle>
            <a:lvl1pPr marL="0" indent="0">
              <a:buNone/>
              <a:defRPr sz="1422" b="1"/>
            </a:lvl1pPr>
            <a:lvl2pPr marL="270937" indent="0">
              <a:buNone/>
              <a:defRPr sz="1185" b="1"/>
            </a:lvl2pPr>
            <a:lvl3pPr marL="541873" indent="0">
              <a:buNone/>
              <a:defRPr sz="1067" b="1"/>
            </a:lvl3pPr>
            <a:lvl4pPr marL="812810" indent="0">
              <a:buNone/>
              <a:defRPr sz="948" b="1"/>
            </a:lvl4pPr>
            <a:lvl5pPr marL="1083747" indent="0">
              <a:buNone/>
              <a:defRPr sz="948" b="1"/>
            </a:lvl5pPr>
            <a:lvl6pPr marL="1354684" indent="0">
              <a:buNone/>
              <a:defRPr sz="948" b="1"/>
            </a:lvl6pPr>
            <a:lvl7pPr marL="1625620" indent="0">
              <a:buNone/>
              <a:defRPr sz="948" b="1"/>
            </a:lvl7pPr>
            <a:lvl8pPr marL="1896557" indent="0">
              <a:buNone/>
              <a:defRPr sz="948" b="1"/>
            </a:lvl8pPr>
            <a:lvl9pPr marL="2167494" indent="0">
              <a:buNone/>
              <a:defRPr sz="9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30404" y="1484489"/>
            <a:ext cx="6911592" cy="2183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F6F7-4A34-9A46-90C8-DA30570163AF}" type="datetimeFigureOut">
              <a:rPr lang="en-BR" smtClean="0"/>
              <a:t>29/05/24</a:t>
            </a:fld>
            <a:endParaRPr lang="en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6329-FE36-2743-ABA9-01CB53F177A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5915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F6F7-4A34-9A46-90C8-DA30570163AF}" type="datetimeFigureOut">
              <a:rPr lang="en-BR" smtClean="0"/>
              <a:t>29/05/24</a:t>
            </a:fld>
            <a:endParaRPr lang="en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6329-FE36-2743-ABA9-01CB53F177A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4751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F6F7-4A34-9A46-90C8-DA30570163AF}" type="datetimeFigureOut">
              <a:rPr lang="en-BR" smtClean="0"/>
              <a:t>29/05/24</a:t>
            </a:fld>
            <a:endParaRPr lang="en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6329-FE36-2743-ABA9-01CB53F177A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3629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270933"/>
            <a:ext cx="5243495" cy="948267"/>
          </a:xfrm>
        </p:spPr>
        <p:txBody>
          <a:bodyPr anchor="b"/>
          <a:lstStyle>
            <a:lvl1pPr>
              <a:defRPr sz="18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592" y="585141"/>
            <a:ext cx="8230404" cy="2888074"/>
          </a:xfrm>
        </p:spPr>
        <p:txBody>
          <a:bodyPr/>
          <a:lstStyle>
            <a:lvl1pPr>
              <a:defRPr sz="1896"/>
            </a:lvl1pPr>
            <a:lvl2pPr>
              <a:defRPr sz="1659"/>
            </a:lvl2pPr>
            <a:lvl3pPr>
              <a:defRPr sz="1422"/>
            </a:lvl3pPr>
            <a:lvl4pPr>
              <a:defRPr sz="1185"/>
            </a:lvl4pPr>
            <a:lvl5pPr>
              <a:defRPr sz="1185"/>
            </a:lvl5pPr>
            <a:lvl6pPr>
              <a:defRPr sz="1185"/>
            </a:lvl6pPr>
            <a:lvl7pPr>
              <a:defRPr sz="1185"/>
            </a:lvl7pPr>
            <a:lvl8pPr>
              <a:defRPr sz="1185"/>
            </a:lvl8pPr>
            <a:lvl9pPr>
              <a:defRPr sz="11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1219200"/>
            <a:ext cx="5243495" cy="2258719"/>
          </a:xfrm>
        </p:spPr>
        <p:txBody>
          <a:bodyPr/>
          <a:lstStyle>
            <a:lvl1pPr marL="0" indent="0">
              <a:buNone/>
              <a:defRPr sz="948"/>
            </a:lvl1pPr>
            <a:lvl2pPr marL="270937" indent="0">
              <a:buNone/>
              <a:defRPr sz="830"/>
            </a:lvl2pPr>
            <a:lvl3pPr marL="541873" indent="0">
              <a:buNone/>
              <a:defRPr sz="711"/>
            </a:lvl3pPr>
            <a:lvl4pPr marL="812810" indent="0">
              <a:buNone/>
              <a:defRPr sz="593"/>
            </a:lvl4pPr>
            <a:lvl5pPr marL="1083747" indent="0">
              <a:buNone/>
              <a:defRPr sz="593"/>
            </a:lvl5pPr>
            <a:lvl6pPr marL="1354684" indent="0">
              <a:buNone/>
              <a:defRPr sz="593"/>
            </a:lvl6pPr>
            <a:lvl7pPr marL="1625620" indent="0">
              <a:buNone/>
              <a:defRPr sz="593"/>
            </a:lvl7pPr>
            <a:lvl8pPr marL="1896557" indent="0">
              <a:buNone/>
              <a:defRPr sz="593"/>
            </a:lvl8pPr>
            <a:lvl9pPr marL="2167494" indent="0">
              <a:buNone/>
              <a:defRPr sz="5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F6F7-4A34-9A46-90C8-DA30570163AF}" type="datetimeFigureOut">
              <a:rPr lang="en-BR" smtClean="0"/>
              <a:t>29/05/24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6329-FE36-2743-ABA9-01CB53F177A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82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270933"/>
            <a:ext cx="5243495" cy="948267"/>
          </a:xfrm>
        </p:spPr>
        <p:txBody>
          <a:bodyPr anchor="b"/>
          <a:lstStyle>
            <a:lvl1pPr>
              <a:defRPr sz="18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1592" y="585141"/>
            <a:ext cx="8230404" cy="2888074"/>
          </a:xfrm>
        </p:spPr>
        <p:txBody>
          <a:bodyPr anchor="t"/>
          <a:lstStyle>
            <a:lvl1pPr marL="0" indent="0">
              <a:buNone/>
              <a:defRPr sz="1896"/>
            </a:lvl1pPr>
            <a:lvl2pPr marL="270937" indent="0">
              <a:buNone/>
              <a:defRPr sz="1659"/>
            </a:lvl2pPr>
            <a:lvl3pPr marL="541873" indent="0">
              <a:buNone/>
              <a:defRPr sz="1422"/>
            </a:lvl3pPr>
            <a:lvl4pPr marL="812810" indent="0">
              <a:buNone/>
              <a:defRPr sz="1185"/>
            </a:lvl4pPr>
            <a:lvl5pPr marL="1083747" indent="0">
              <a:buNone/>
              <a:defRPr sz="1185"/>
            </a:lvl5pPr>
            <a:lvl6pPr marL="1354684" indent="0">
              <a:buNone/>
              <a:defRPr sz="1185"/>
            </a:lvl6pPr>
            <a:lvl7pPr marL="1625620" indent="0">
              <a:buNone/>
              <a:defRPr sz="1185"/>
            </a:lvl7pPr>
            <a:lvl8pPr marL="1896557" indent="0">
              <a:buNone/>
              <a:defRPr sz="1185"/>
            </a:lvl8pPr>
            <a:lvl9pPr marL="2167494" indent="0">
              <a:buNone/>
              <a:defRPr sz="11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1219200"/>
            <a:ext cx="5243495" cy="2258719"/>
          </a:xfrm>
        </p:spPr>
        <p:txBody>
          <a:bodyPr/>
          <a:lstStyle>
            <a:lvl1pPr marL="0" indent="0">
              <a:buNone/>
              <a:defRPr sz="948"/>
            </a:lvl1pPr>
            <a:lvl2pPr marL="270937" indent="0">
              <a:buNone/>
              <a:defRPr sz="830"/>
            </a:lvl2pPr>
            <a:lvl3pPr marL="541873" indent="0">
              <a:buNone/>
              <a:defRPr sz="711"/>
            </a:lvl3pPr>
            <a:lvl4pPr marL="812810" indent="0">
              <a:buNone/>
              <a:defRPr sz="593"/>
            </a:lvl4pPr>
            <a:lvl5pPr marL="1083747" indent="0">
              <a:buNone/>
              <a:defRPr sz="593"/>
            </a:lvl5pPr>
            <a:lvl6pPr marL="1354684" indent="0">
              <a:buNone/>
              <a:defRPr sz="593"/>
            </a:lvl6pPr>
            <a:lvl7pPr marL="1625620" indent="0">
              <a:buNone/>
              <a:defRPr sz="593"/>
            </a:lvl7pPr>
            <a:lvl8pPr marL="1896557" indent="0">
              <a:buNone/>
              <a:defRPr sz="593"/>
            </a:lvl8pPr>
            <a:lvl9pPr marL="2167494" indent="0">
              <a:buNone/>
              <a:defRPr sz="5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F6F7-4A34-9A46-90C8-DA30570163AF}" type="datetimeFigureOut">
              <a:rPr lang="en-BR" smtClean="0"/>
              <a:t>29/05/24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6329-FE36-2743-ABA9-01CB53F177A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7641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709" y="216371"/>
            <a:ext cx="14022170" cy="78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709" y="1081852"/>
            <a:ext cx="14022170" cy="2578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709" y="3766726"/>
            <a:ext cx="3657957" cy="216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FAF6F7-4A34-9A46-90C8-DA30570163AF}" type="datetimeFigureOut">
              <a:rPr lang="en-BR" smtClean="0"/>
              <a:t>29/05/24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5326" y="3766726"/>
            <a:ext cx="5486936" cy="216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1922" y="3766726"/>
            <a:ext cx="3657957" cy="216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6A6329-FE36-2743-ABA9-01CB53F177A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2493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1873" rtl="0" eaLnBrk="1" latinLnBrk="0" hangingPunct="1">
        <a:lnSpc>
          <a:spcPct val="90000"/>
        </a:lnSpc>
        <a:spcBef>
          <a:spcPct val="0"/>
        </a:spcBef>
        <a:buNone/>
        <a:defRPr sz="26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468" indent="-135468" algn="l" defTabSz="541873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1659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indent="-135468" algn="l" defTabSz="541873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677342" indent="-135468" algn="l" defTabSz="541873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5" kern="1200">
          <a:solidFill>
            <a:schemeClr val="tx1"/>
          </a:solidFill>
          <a:latin typeface="+mn-lt"/>
          <a:ea typeface="+mn-ea"/>
          <a:cs typeface="+mn-cs"/>
        </a:defRPr>
      </a:lvl3pPr>
      <a:lvl4pPr marL="948279" indent="-135468" algn="l" defTabSz="541873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4pPr>
      <a:lvl5pPr marL="1219215" indent="-135468" algn="l" defTabSz="541873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5pPr>
      <a:lvl6pPr marL="1490152" indent="-135468" algn="l" defTabSz="541873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6pPr>
      <a:lvl7pPr marL="1761089" indent="-135468" algn="l" defTabSz="541873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7pPr>
      <a:lvl8pPr marL="2032025" indent="-135468" algn="l" defTabSz="541873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8pPr>
      <a:lvl9pPr marL="2302962" indent="-135468" algn="l" defTabSz="541873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1873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1pPr>
      <a:lvl2pPr marL="270937" algn="l" defTabSz="541873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41873" algn="l" defTabSz="541873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12810" algn="l" defTabSz="541873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4pPr>
      <a:lvl5pPr marL="1083747" algn="l" defTabSz="541873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5pPr>
      <a:lvl6pPr marL="1354684" algn="l" defTabSz="541873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6pPr>
      <a:lvl7pPr marL="1625620" algn="l" defTabSz="541873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7pPr>
      <a:lvl8pPr marL="1896557" algn="l" defTabSz="541873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8pPr>
      <a:lvl9pPr marL="2167494" algn="l" defTabSz="541873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F4D274-2024-8B51-A19B-896FF335669A}"/>
              </a:ext>
            </a:extLst>
          </p:cNvPr>
          <p:cNvSpPr txBox="1"/>
          <p:nvPr/>
        </p:nvSpPr>
        <p:spPr>
          <a:xfrm>
            <a:off x="6891650" y="1878253"/>
            <a:ext cx="8286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51527E"/>
                </a:solidFill>
                <a:effectLst/>
                <a:latin typeface="Apple Braille Outline 6 Dot" pitchFamily="2" charset="0"/>
              </a:rPr>
              <a:t>Como </a:t>
            </a:r>
            <a:r>
              <a:rPr lang="en-US" sz="4000" dirty="0" err="1">
                <a:solidFill>
                  <a:srgbClr val="51527E"/>
                </a:solidFill>
                <a:effectLst/>
                <a:latin typeface="Apple Braille Outline 6 Dot" pitchFamily="2" charset="0"/>
              </a:rPr>
              <a:t>criar</a:t>
            </a:r>
            <a:r>
              <a:rPr lang="en-US" sz="4000" dirty="0">
                <a:solidFill>
                  <a:srgbClr val="51527E"/>
                </a:solidFill>
                <a:effectLst/>
                <a:latin typeface="Apple Braille Outline 6 Dot" pitchFamily="2" charset="0"/>
              </a:rPr>
              <a:t> o </a:t>
            </a:r>
            <a:r>
              <a:rPr lang="en-US" sz="4000" dirty="0" err="1">
                <a:solidFill>
                  <a:srgbClr val="51527E"/>
                </a:solidFill>
                <a:effectLst/>
                <a:latin typeface="Apple Braille Outline 6 Dot" pitchFamily="2" charset="0"/>
              </a:rPr>
              <a:t>seu</a:t>
            </a:r>
            <a:r>
              <a:rPr lang="en-US" sz="4000" dirty="0">
                <a:solidFill>
                  <a:srgbClr val="51527E"/>
                </a:solidFill>
                <a:effectLst/>
                <a:latin typeface="Apple Braille Outline 6 Dot" pitchFamily="2" charset="0"/>
              </a:rPr>
              <a:t> </a:t>
            </a:r>
            <a:r>
              <a:rPr lang="en-US" sz="4000" dirty="0" err="1">
                <a:solidFill>
                  <a:srgbClr val="51527E"/>
                </a:solidFill>
                <a:effectLst/>
                <a:latin typeface="Apple Braille Outline 6 Dot" pitchFamily="2" charset="0"/>
              </a:rPr>
              <a:t>primeiro</a:t>
            </a:r>
            <a:r>
              <a:rPr lang="en-US" sz="4000" dirty="0">
                <a:solidFill>
                  <a:srgbClr val="51527E"/>
                </a:solidFill>
                <a:effectLst/>
                <a:latin typeface="Apple Braille Outline 6 Dot" pitchFamily="2" charset="0"/>
              </a:rPr>
              <a:t> 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692D2-EDDA-2EF1-972F-1DD91D884796}"/>
              </a:ext>
            </a:extLst>
          </p:cNvPr>
          <p:cNvSpPr txBox="1"/>
          <p:nvPr/>
        </p:nvSpPr>
        <p:spPr>
          <a:xfrm>
            <a:off x="6447297" y="1108670"/>
            <a:ext cx="9553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rgbClr val="9571F5"/>
                </a:solidFill>
                <a:effectLst/>
                <a:latin typeface="+mj-lt"/>
              </a:rPr>
              <a:t>Introdução</a:t>
            </a:r>
            <a:r>
              <a:rPr lang="en-US" sz="5400" b="1" dirty="0">
                <a:solidFill>
                  <a:srgbClr val="9571F5"/>
                </a:solidFill>
                <a:effectLst/>
                <a:latin typeface="+mj-lt"/>
              </a:rPr>
              <a:t> </a:t>
            </a:r>
            <a:r>
              <a:rPr lang="en-US" sz="5400" b="1" dirty="0" err="1">
                <a:solidFill>
                  <a:srgbClr val="9571F5"/>
                </a:solidFill>
                <a:effectLst/>
                <a:latin typeface="+mj-lt"/>
              </a:rPr>
              <a:t>ao</a:t>
            </a:r>
            <a:r>
              <a:rPr lang="en-US" sz="5400" b="1" dirty="0">
                <a:solidFill>
                  <a:srgbClr val="9571F5"/>
                </a:solidFill>
                <a:effectLst/>
                <a:latin typeface="+mj-lt"/>
              </a:rPr>
              <a:t> HTML e CSS:</a:t>
            </a:r>
            <a:endParaRPr lang="en-BR" sz="5400" dirty="0">
              <a:solidFill>
                <a:srgbClr val="9571F5"/>
              </a:solidFill>
            </a:endParaRPr>
          </a:p>
        </p:txBody>
      </p:sp>
      <p:pic>
        <p:nvPicPr>
          <p:cNvPr id="1028" name="Picture 4" descr="Page 2 | Html Code Images - Free Download on Freepik">
            <a:extLst>
              <a:ext uri="{FF2B5EF4-FFF2-40B4-BE49-F238E27FC236}">
                <a16:creationId xmlns:a16="http://schemas.microsoft.com/office/drawing/2014/main" id="{436755B0-EF40-BB7C-5526-F47AAFE519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7" b="5067"/>
          <a:stretch/>
        </p:blipFill>
        <p:spPr bwMode="auto">
          <a:xfrm>
            <a:off x="1368372" y="0"/>
            <a:ext cx="45223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66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F4D274-2024-8B51-A19B-896FF335669A}"/>
              </a:ext>
            </a:extLst>
          </p:cNvPr>
          <p:cNvSpPr txBox="1"/>
          <p:nvPr/>
        </p:nvSpPr>
        <p:spPr>
          <a:xfrm>
            <a:off x="6891650" y="1878253"/>
            <a:ext cx="8286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51527E"/>
                </a:solidFill>
                <a:effectLst/>
                <a:latin typeface="Apple Braille Outline 6 Dot" pitchFamily="2" charset="0"/>
              </a:rPr>
              <a:t>Como </a:t>
            </a:r>
            <a:r>
              <a:rPr lang="en-US" sz="4000" dirty="0" err="1">
                <a:solidFill>
                  <a:srgbClr val="51527E"/>
                </a:solidFill>
                <a:effectLst/>
                <a:latin typeface="Apple Braille Outline 6 Dot" pitchFamily="2" charset="0"/>
              </a:rPr>
              <a:t>criar</a:t>
            </a:r>
            <a:r>
              <a:rPr lang="en-US" sz="4000" dirty="0">
                <a:solidFill>
                  <a:srgbClr val="51527E"/>
                </a:solidFill>
                <a:effectLst/>
                <a:latin typeface="Apple Braille Outline 6 Dot" pitchFamily="2" charset="0"/>
              </a:rPr>
              <a:t> o </a:t>
            </a:r>
            <a:r>
              <a:rPr lang="en-US" sz="4000" dirty="0" err="1">
                <a:solidFill>
                  <a:srgbClr val="51527E"/>
                </a:solidFill>
                <a:effectLst/>
                <a:latin typeface="Apple Braille Outline 6 Dot" pitchFamily="2" charset="0"/>
              </a:rPr>
              <a:t>seu</a:t>
            </a:r>
            <a:r>
              <a:rPr lang="en-US" sz="4000" dirty="0">
                <a:solidFill>
                  <a:srgbClr val="51527E"/>
                </a:solidFill>
                <a:effectLst/>
                <a:latin typeface="Apple Braille Outline 6 Dot" pitchFamily="2" charset="0"/>
              </a:rPr>
              <a:t> </a:t>
            </a:r>
            <a:r>
              <a:rPr lang="en-US" sz="4000" dirty="0" err="1">
                <a:solidFill>
                  <a:srgbClr val="51527E"/>
                </a:solidFill>
                <a:effectLst/>
                <a:latin typeface="Apple Braille Outline 6 Dot" pitchFamily="2" charset="0"/>
              </a:rPr>
              <a:t>primeiro</a:t>
            </a:r>
            <a:r>
              <a:rPr lang="en-US" sz="4000" dirty="0">
                <a:solidFill>
                  <a:srgbClr val="51527E"/>
                </a:solidFill>
                <a:effectLst/>
                <a:latin typeface="Apple Braille Outline 6 Dot" pitchFamily="2" charset="0"/>
              </a:rPr>
              <a:t> 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692D2-EDDA-2EF1-972F-1DD91D884796}"/>
              </a:ext>
            </a:extLst>
          </p:cNvPr>
          <p:cNvSpPr txBox="1"/>
          <p:nvPr/>
        </p:nvSpPr>
        <p:spPr>
          <a:xfrm>
            <a:off x="6447297" y="1108670"/>
            <a:ext cx="9553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rgbClr val="9571F5"/>
                </a:solidFill>
                <a:effectLst/>
                <a:latin typeface="+mj-lt"/>
              </a:rPr>
              <a:t>Introdução</a:t>
            </a:r>
            <a:r>
              <a:rPr lang="en-US" sz="5400" b="1" dirty="0">
                <a:solidFill>
                  <a:srgbClr val="9571F5"/>
                </a:solidFill>
                <a:effectLst/>
                <a:latin typeface="+mj-lt"/>
              </a:rPr>
              <a:t> </a:t>
            </a:r>
            <a:r>
              <a:rPr lang="en-US" sz="5400" b="1" dirty="0" err="1">
                <a:solidFill>
                  <a:srgbClr val="9571F5"/>
                </a:solidFill>
                <a:effectLst/>
                <a:latin typeface="+mj-lt"/>
              </a:rPr>
              <a:t>ao</a:t>
            </a:r>
            <a:r>
              <a:rPr lang="en-US" sz="5400" b="1" dirty="0">
                <a:solidFill>
                  <a:srgbClr val="9571F5"/>
                </a:solidFill>
                <a:effectLst/>
                <a:latin typeface="+mj-lt"/>
              </a:rPr>
              <a:t> HTML e CSS:</a:t>
            </a:r>
            <a:endParaRPr lang="en-BR" sz="5400" dirty="0">
              <a:solidFill>
                <a:srgbClr val="9571F5"/>
              </a:solidFill>
            </a:endParaRPr>
          </a:p>
        </p:txBody>
      </p:sp>
      <p:pic>
        <p:nvPicPr>
          <p:cNvPr id="1028" name="Picture 4" descr="Page 2 | Html Code Images - Free Download on Freepik">
            <a:extLst>
              <a:ext uri="{FF2B5EF4-FFF2-40B4-BE49-F238E27FC236}">
                <a16:creationId xmlns:a16="http://schemas.microsoft.com/office/drawing/2014/main" id="{436755B0-EF40-BB7C-5526-F47AAFE519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7" b="5067"/>
          <a:stretch/>
        </p:blipFill>
        <p:spPr bwMode="auto">
          <a:xfrm>
            <a:off x="1368372" y="0"/>
            <a:ext cx="45223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92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</TotalTime>
  <Words>26</Words>
  <Application>Microsoft Macintosh PowerPoint</Application>
  <PresentationFormat>Custom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Apple Braille Outline 6 Dot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Ingrid Ferreira</dc:creator>
  <cp:lastModifiedBy>Ingrid Ferreira</cp:lastModifiedBy>
  <cp:revision>3</cp:revision>
  <dcterms:created xsi:type="dcterms:W3CDTF">2024-05-28T15:19:13Z</dcterms:created>
  <dcterms:modified xsi:type="dcterms:W3CDTF">2024-05-29T20:54:13Z</dcterms:modified>
</cp:coreProperties>
</file>